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section, we will be talking about the moons of the planets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Reaching the moon sounded extremely unbelievable, but we eventually did it.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Neil Armstrong became the first man to land on the moon in 1969.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Our solar system has many moons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Hey guys, this is how we classify a moon.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far do you think the moon is from us?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Jupiter has a total of 63 moons. The four largest ones are called the Galilean moons.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These are the 3 other moons.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Io, the most volcanically active one of the 4.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Europa’s surface is mostly covered with ice and water. It is believed to have twice the amount of water as Earth.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Callisto is extremely cratered, and it shows evidence of heavy meteorical activity.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 indent="114300" marL="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87" name="Shape 87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 indent="304800">
              <a:spcBef>
                <a:spcPts val="0"/>
              </a:spcBef>
              <a:buSzPct val="100000"/>
              <a:defRPr b="1" sz="4800"/>
            </a:lvl1pPr>
            <a:lvl2pPr rtl="0" indent="304800">
              <a:spcBef>
                <a:spcPts val="0"/>
              </a:spcBef>
              <a:buSzPct val="100000"/>
              <a:defRPr b="1" sz="4800"/>
            </a:lvl2pPr>
            <a:lvl3pPr rtl="0" indent="304800">
              <a:spcBef>
                <a:spcPts val="0"/>
              </a:spcBef>
              <a:buSzPct val="100000"/>
              <a:defRPr b="1" sz="4800"/>
            </a:lvl3pPr>
            <a:lvl4pPr rtl="0" indent="304800">
              <a:spcBef>
                <a:spcPts val="0"/>
              </a:spcBef>
              <a:buSzPct val="100000"/>
              <a:defRPr b="1" sz="4800"/>
            </a:lvl4pPr>
            <a:lvl5pPr rtl="0" indent="304800">
              <a:spcBef>
                <a:spcPts val="0"/>
              </a:spcBef>
              <a:buSzPct val="100000"/>
              <a:defRPr b="1" sz="4800"/>
            </a:lvl5pPr>
            <a:lvl6pPr rtl="0" indent="304800">
              <a:spcBef>
                <a:spcPts val="0"/>
              </a:spcBef>
              <a:buSzPct val="100000"/>
              <a:defRPr b="1" sz="4800"/>
            </a:lvl6pPr>
            <a:lvl7pPr rtl="0" indent="304800">
              <a:spcBef>
                <a:spcPts val="0"/>
              </a:spcBef>
              <a:buSzPct val="100000"/>
              <a:defRPr b="1" sz="4800"/>
            </a:lvl7pPr>
            <a:lvl8pPr rtl="0" indent="304800">
              <a:spcBef>
                <a:spcPts val="0"/>
              </a:spcBef>
              <a:buSzPct val="100000"/>
              <a:defRPr b="1" sz="4800"/>
            </a:lvl8pPr>
            <a:lvl9pPr rtl="0" indent="304800"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 mar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Shape 33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1" name="Shape 7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 indent="-139700" marL="342900"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rtl="0" indent="-107950" marL="742950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rtl="0"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rtl="0" indent="-101600" marL="16002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rtl="0" indent="-101600" marL="20574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rtl="0" indent="-101600" marL="2514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rtl="0" indent="-101600" marL="29718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rtl="0" indent="-101600" marL="34290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rtl="0" indent="-101600" marL="38862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Shape 2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2.jpg" Type="http://schemas.openxmlformats.org/officeDocument/2006/relationships/image" Id="rId4"/><Relationship Target="../media/image16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3.jpg" Type="http://schemas.openxmlformats.org/officeDocument/2006/relationships/image" Id="rId4"/><Relationship Target="../media/image15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2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8.jp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jpg" Type="http://schemas.openxmlformats.org/officeDocument/2006/relationships/image" Id="rId4"/><Relationship Target="../media/image14.jpg" Type="http://schemas.openxmlformats.org/officeDocument/2006/relationships/image" Id="rId3"/><Relationship Target="../media/image07.jp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7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y="1706047" x="593350"/>
            <a:ext cy="653079" cx="8191736"/>
          </a:xfrm>
          <a:custGeom>
            <a:pathLst>
              <a:path w="9282" extrusionOk="0" h="740">
                <a:moveTo>
                  <a:pt y="96" x="6339"/>
                </a:moveTo>
                <a:cubicBezTo>
                  <a:pt y="96" x="6382"/>
                  <a:pt y="98" x="6412"/>
                  <a:pt y="103" x="6428"/>
                </a:cubicBezTo>
                <a:cubicBezTo>
                  <a:pt y="109" x="6452"/>
                  <a:pt y="123" x="6472"/>
                  <a:pt y="145" x="6487"/>
                </a:cubicBezTo>
                <a:cubicBezTo>
                  <a:pt y="166" x="6503"/>
                  <a:pt y="192" x="6510"/>
                  <a:pt y="222" x="6510"/>
                </a:cubicBezTo>
                <a:cubicBezTo>
                  <a:pt y="263" x="6510"/>
                  <a:pt y="295" x="6497"/>
                  <a:pt y="318" x="6472"/>
                </a:cubicBezTo>
                <a:cubicBezTo>
                  <a:pt y="341" x="6446"/>
                  <a:pt y="352" x="6402"/>
                  <a:pt y="352" x="6341"/>
                </a:cubicBezTo>
                <a:lnTo>
                  <a:pt y="352" x="6156"/>
                </a:lnTo>
                <a:lnTo>
                  <a:pt y="96" x="6156"/>
                </a:lnTo>
                <a:close/>
                <a:moveTo>
                  <a:pt y="270" x="5430"/>
                </a:moveTo>
                <a:cubicBezTo>
                  <a:pt y="270" x="5475"/>
                  <a:pt y="286" x="5511"/>
                  <a:pt y="320" x="5539"/>
                </a:cubicBezTo>
                <a:cubicBezTo>
                  <a:pt y="342" x="5557"/>
                  <a:pt y="375" x="5568"/>
                  <a:pt y="418" x="5572"/>
                </a:cubicBezTo>
                <a:lnTo>
                  <a:pt y="418" x="5283"/>
                </a:lnTo>
                <a:cubicBezTo>
                  <a:pt y="373" x="5286"/>
                  <a:pt y="337" x="5301"/>
                  <a:pt y="310" x="5328"/>
                </a:cubicBezTo>
                <a:cubicBezTo>
                  <a:pt y="283" x="5356"/>
                  <a:pt y="270" x="5390"/>
                  <a:pt y="270" x="5430"/>
                </a:cubicBezTo>
                <a:close/>
                <a:moveTo>
                  <a:pt y="270" x="8266"/>
                </a:moveTo>
                <a:cubicBezTo>
                  <a:pt y="270" x="8310"/>
                  <a:pt y="286" x="8347"/>
                  <a:pt y="320" x="8375"/>
                </a:cubicBezTo>
                <a:cubicBezTo>
                  <a:pt y="342" x="8393"/>
                  <a:pt y="375" x="8404"/>
                  <a:pt y="418" x="8408"/>
                </a:cubicBezTo>
                <a:lnTo>
                  <a:pt y="418" x="8118"/>
                </a:lnTo>
                <a:cubicBezTo>
                  <a:pt y="373" x="8121"/>
                  <a:pt y="337" x="8136"/>
                  <a:pt y="310" x="8164"/>
                </a:cubicBezTo>
                <a:cubicBezTo>
                  <a:pt y="283" x="8191"/>
                  <a:pt y="270" x="8225"/>
                  <a:pt y="270" x="8266"/>
                </a:cubicBezTo>
                <a:close/>
                <a:moveTo>
                  <a:pt y="270" x="1035"/>
                </a:moveTo>
                <a:cubicBezTo>
                  <a:pt y="270" x="1078"/>
                  <a:pt y="287" x="1114"/>
                  <a:pt y="320" x="1143"/>
                </a:cubicBezTo>
                <a:cubicBezTo>
                  <a:pt y="353" x="1172"/>
                  <a:pt y="401" x="1187"/>
                  <a:pt y="465" x="1187"/>
                </a:cubicBezTo>
                <a:cubicBezTo>
                  <a:pt y="533" x="1187"/>
                  <a:pt y="584" x="1173"/>
                  <a:pt y="617" x="1144"/>
                </a:cubicBezTo>
                <a:cubicBezTo>
                  <a:pt y="650" x="1115"/>
                  <a:pt y="667" x="1078"/>
                  <a:pt y="667" x="1035"/>
                </a:cubicBezTo>
                <a:cubicBezTo>
                  <a:pt y="667" x="991"/>
                  <a:pt y="650" x="954"/>
                  <a:pt y="618" x="925"/>
                </a:cubicBezTo>
                <a:cubicBezTo>
                  <a:pt y="584" x="896"/>
                  <a:pt y="535" x="882"/>
                  <a:pt y="468" x="882"/>
                </a:cubicBezTo>
                <a:cubicBezTo>
                  <a:pt y="402" x="882"/>
                  <a:pt y="352" x="896"/>
                  <a:pt y="319" x="925"/>
                </a:cubicBezTo>
                <a:cubicBezTo>
                  <a:pt y="286" x="954"/>
                  <a:pt y="270" x="991"/>
                  <a:pt y="270" x="1035"/>
                </a:cubicBezTo>
                <a:close/>
                <a:moveTo>
                  <a:pt y="270" x="1591"/>
                </a:moveTo>
                <a:cubicBezTo>
                  <a:pt y="270" x="1634"/>
                  <a:pt y="287" x="1670"/>
                  <a:pt y="320" x="1699"/>
                </a:cubicBezTo>
                <a:cubicBezTo>
                  <a:pt y="353" x="1729"/>
                  <a:pt y="401" x="1743"/>
                  <a:pt y="465" x="1743"/>
                </a:cubicBezTo>
                <a:cubicBezTo>
                  <a:pt y="533" x="1743"/>
                  <a:pt y="584" x="1729"/>
                  <a:pt y="617" x="1700"/>
                </a:cubicBezTo>
                <a:cubicBezTo>
                  <a:pt y="650" x="1671"/>
                  <a:pt y="667" x="1634"/>
                  <a:pt y="667" x="1591"/>
                </a:cubicBezTo>
                <a:cubicBezTo>
                  <a:pt y="667" x="1547"/>
                  <a:pt y="650" x="1510"/>
                  <a:pt y="618" x="1481"/>
                </a:cubicBezTo>
                <a:cubicBezTo>
                  <a:pt y="584" x="1452"/>
                  <a:pt y="535" x="1438"/>
                  <a:pt y="468" x="1438"/>
                </a:cubicBezTo>
                <a:cubicBezTo>
                  <a:pt y="402" x="1438"/>
                  <a:pt y="352" x="1452"/>
                  <a:pt y="319" x="1481"/>
                </a:cubicBezTo>
                <a:cubicBezTo>
                  <a:pt y="286" x="1510"/>
                  <a:pt y="270" x="1547"/>
                  <a:pt y="270" x="1591"/>
                </a:cubicBezTo>
                <a:close/>
                <a:moveTo>
                  <a:pt y="270" x="3481"/>
                </a:moveTo>
                <a:cubicBezTo>
                  <a:pt y="270" x="3524"/>
                  <a:pt y="287" x="3560"/>
                  <a:pt y="320" x="3590"/>
                </a:cubicBezTo>
                <a:cubicBezTo>
                  <a:pt y="353" x="3619"/>
                  <a:pt y="401" x="3633"/>
                  <a:pt y="465" x="3633"/>
                </a:cubicBezTo>
                <a:cubicBezTo>
                  <a:pt y="533" x="3633"/>
                  <a:pt y="584" x="3619"/>
                  <a:pt y="617" x="3590"/>
                </a:cubicBezTo>
                <a:cubicBezTo>
                  <a:pt y="650" x="3561"/>
                  <a:pt y="667" x="3525"/>
                  <a:pt y="667" x="3481"/>
                </a:cubicBezTo>
                <a:cubicBezTo>
                  <a:pt y="667" x="3437"/>
                  <a:pt y="650" x="3401"/>
                  <a:pt y="618" x="3372"/>
                </a:cubicBezTo>
                <a:cubicBezTo>
                  <a:pt y="584" x="3343"/>
                  <a:pt y="535" x="3328"/>
                  <a:pt y="468" x="3328"/>
                </a:cubicBezTo>
                <a:cubicBezTo>
                  <a:pt y="402" x="3328"/>
                  <a:pt y="352" x="3343"/>
                  <a:pt y="319" x="3372"/>
                </a:cubicBezTo>
                <a:cubicBezTo>
                  <a:pt y="286" x="3401"/>
                  <a:pt y="270" x="3437"/>
                  <a:pt y="270" x="3481"/>
                </a:cubicBezTo>
                <a:close/>
                <a:moveTo>
                  <a:pt y="467" x="7270"/>
                </a:moveTo>
                <a:lnTo>
                  <a:pt y="500" x="7270"/>
                </a:lnTo>
                <a:cubicBezTo>
                  <a:pt y="538" x="7270"/>
                  <a:pt y="568" x="7266"/>
                  <a:pt y="587" x="7256"/>
                </a:cubicBezTo>
                <a:cubicBezTo>
                  <a:pt y="613" x="7244"/>
                  <a:pt y="633" x="7225"/>
                  <a:pt y="648" x="7198"/>
                </a:cubicBezTo>
                <a:cubicBezTo>
                  <a:pt y="663" x="7172"/>
                  <a:pt y="670" x="7142"/>
                  <a:pt y="670" x="7108"/>
                </a:cubicBezTo>
                <a:cubicBezTo>
                  <a:pt y="670" x="7074"/>
                  <a:pt y="663" x="7048"/>
                  <a:pt y="647" x="7030"/>
                </a:cubicBezTo>
                <a:cubicBezTo>
                  <a:pt y="631" x="7012"/>
                  <a:pt y="612" x="7003"/>
                  <a:pt y="588" x="7003"/>
                </a:cubicBezTo>
                <a:cubicBezTo>
                  <a:pt y="573" x="7003"/>
                  <a:pt y="559" x="7007"/>
                  <a:pt y="547" x="7016"/>
                </a:cubicBezTo>
                <a:cubicBezTo>
                  <a:pt y="534" x="7024"/>
                  <a:pt y="525" x="7035"/>
                  <a:pt y="518" x="7050"/>
                </a:cubicBezTo>
                <a:cubicBezTo>
                  <a:pt y="512" x="7065"/>
                  <a:pt y="506" x="7091"/>
                  <a:pt y="500" x="7127"/>
                </a:cubicBezTo>
                <a:cubicBezTo>
                  <a:pt y="491" x="7191"/>
                  <a:pt y="480" x="7239"/>
                  <a:pt y="467" x="7270"/>
                </a:cubicBezTo>
                <a:close/>
                <a:moveTo>
                  <a:pt y="12" x="0"/>
                </a:moveTo>
                <a:lnTo>
                  <a:pt y="728" x="0"/>
                </a:lnTo>
                <a:lnTo>
                  <a:pt y="728" x="91"/>
                </a:lnTo>
                <a:lnTo>
                  <a:pt y="118" x="91"/>
                </a:lnTo>
                <a:lnTo>
                  <a:pt y="728" x="298"/>
                </a:lnTo>
                <a:lnTo>
                  <a:pt y="728" x="383"/>
                </a:lnTo>
                <a:lnTo>
                  <a:pt y="128" x="591"/>
                </a:lnTo>
                <a:lnTo>
                  <a:pt y="728" x="591"/>
                </a:lnTo>
                <a:lnTo>
                  <a:pt y="728" x="683"/>
                </a:lnTo>
                <a:lnTo>
                  <a:pt y="12" x="683"/>
                </a:lnTo>
                <a:lnTo>
                  <a:pt y="12" x="555"/>
                </a:lnTo>
                <a:lnTo>
                  <a:pt y="510" x="384"/>
                </a:lnTo>
                <a:cubicBezTo>
                  <a:pt y="560" x="367"/>
                  <a:pt y="598" x="354"/>
                  <a:pt y="625" x="346"/>
                </a:cubicBezTo>
                <a:cubicBezTo>
                  <a:pt y="601" x="339"/>
                  <a:pt y="566" x="327"/>
                  <a:pt y="519" x="312"/>
                </a:cubicBezTo>
                <a:lnTo>
                  <a:pt y="12" x="142"/>
                </a:lnTo>
                <a:close/>
                <a:moveTo>
                  <a:pt y="197" x="2181"/>
                </a:moveTo>
                <a:cubicBezTo>
                  <a:pt y="197" x="2109"/>
                  <a:pt y="226" x="2054"/>
                  <a:pt y="283" x="2016"/>
                </a:cubicBezTo>
                <a:lnTo>
                  <a:pt y="209" x="2016"/>
                </a:lnTo>
                <a:lnTo>
                  <a:pt y="209" x="1937"/>
                </a:lnTo>
                <a:lnTo>
                  <a:pt y="728" x="1937"/>
                </a:lnTo>
                <a:lnTo>
                  <a:pt y="728" x="2024"/>
                </a:lnTo>
                <a:lnTo>
                  <a:pt y="444" x="2024"/>
                </a:lnTo>
                <a:cubicBezTo>
                  <a:pt y="378" x="2024"/>
                  <a:pt y="333" x="2038"/>
                  <a:pt y="309" x="2065"/>
                </a:cubicBezTo>
                <a:cubicBezTo>
                  <a:pt y="285" x="2092"/>
                  <a:pt y="273" x="2125"/>
                  <a:pt y="273" x="2162"/>
                </a:cubicBezTo>
                <a:cubicBezTo>
                  <a:pt y="273" x="2186"/>
                  <a:pt y="279" x="2206"/>
                  <a:pt y="289" x="2223"/>
                </a:cubicBezTo>
                <a:cubicBezTo>
                  <a:pt y="300" x="2241"/>
                  <a:pt y="314" x="2253"/>
                  <a:pt y="332" x="2260"/>
                </a:cubicBezTo>
                <a:cubicBezTo>
                  <a:pt y="350" x="2267"/>
                  <a:pt y="376" x="2270"/>
                  <a:pt y="412" x="2270"/>
                </a:cubicBezTo>
                <a:lnTo>
                  <a:pt y="728" x="2270"/>
                </a:lnTo>
                <a:lnTo>
                  <a:pt y="728" x="2358"/>
                </a:lnTo>
                <a:lnTo>
                  <a:pt y="409" x="2358"/>
                </a:lnTo>
                <a:cubicBezTo>
                  <a:pt y="368" x="2358"/>
                  <a:pt y="340" x="2356"/>
                  <a:pt y="323" x="2353"/>
                </a:cubicBezTo>
                <a:cubicBezTo>
                  <a:pt y="298" x="2348"/>
                  <a:pt y="277" x="2339"/>
                  <a:pt y="258" x="2326"/>
                </a:cubicBezTo>
                <a:cubicBezTo>
                  <a:pt y="240" x="2313"/>
                  <a:pt y="225" x="2293"/>
                  <a:pt y="214" x="2267"/>
                </a:cubicBezTo>
                <a:cubicBezTo>
                  <a:pt y="203" x="2241"/>
                  <a:pt y="197" x="2212"/>
                  <a:pt y="197" x="2181"/>
                </a:cubicBezTo>
                <a:close/>
                <a:moveTo>
                  <a:pt y="0" x="3991"/>
                </a:moveTo>
                <a:cubicBezTo>
                  <a:pt y="0" x="3953"/>
                  <a:pt y="7" x="3923"/>
                  <a:pt y="21" x="3902"/>
                </a:cubicBezTo>
                <a:cubicBezTo>
                  <a:pt y="35" x="3880"/>
                  <a:pt y="53" x="3865"/>
                  <a:pt y="76" x="3857"/>
                </a:cubicBezTo>
                <a:cubicBezTo>
                  <a:pt y="93" x="3851"/>
                  <a:pt y="119" x="3848"/>
                  <a:pt y="154" x="3848"/>
                </a:cubicBezTo>
                <a:lnTo>
                  <a:pt y="209" x="3848"/>
                </a:lnTo>
                <a:lnTo>
                  <a:pt y="209" x="3770"/>
                </a:lnTo>
                <a:lnTo>
                  <a:pt y="277" x="3770"/>
                </a:lnTo>
                <a:lnTo>
                  <a:pt y="277" x="3848"/>
                </a:lnTo>
                <a:lnTo>
                  <a:pt y="728" x="3848"/>
                </a:lnTo>
                <a:lnTo>
                  <a:pt y="728" x="3935"/>
                </a:lnTo>
                <a:lnTo>
                  <a:pt y="277" x="3935"/>
                </a:lnTo>
                <a:lnTo>
                  <a:pt y="277" x="4036"/>
                </a:lnTo>
                <a:lnTo>
                  <a:pt y="209" x="4036"/>
                </a:lnTo>
                <a:lnTo>
                  <a:pt y="209" x="3935"/>
                </a:lnTo>
                <a:lnTo>
                  <a:pt y="161" x="3935"/>
                </a:lnTo>
                <a:cubicBezTo>
                  <a:pt y="130" x="3935"/>
                  <a:pt y="109" x="3941"/>
                  <a:pt y="97" x="3952"/>
                </a:cubicBezTo>
                <a:cubicBezTo>
                  <a:pt y="86" x="3963"/>
                  <a:pt y="80" x="3982"/>
                  <a:pt y="80" x="4008"/>
                </a:cubicBezTo>
                <a:cubicBezTo>
                  <a:pt y="80" x="4025"/>
                  <a:pt y="82" x="4042"/>
                  <a:pt y="85" x="4060"/>
                </a:cubicBezTo>
                <a:lnTo>
                  <a:pt y="8" x="4073"/>
                </a:lnTo>
                <a:cubicBezTo>
                  <a:pt y="2" x="4043"/>
                  <a:pt y="0" x="4016"/>
                  <a:pt y="0" x="3991"/>
                </a:cubicBezTo>
                <a:close/>
                <a:moveTo>
                  <a:pt y="12" x="4660"/>
                </a:moveTo>
                <a:lnTo>
                  <a:pt y="728" x="4660"/>
                </a:lnTo>
                <a:lnTo>
                  <a:pt y="728" x="4748"/>
                </a:lnTo>
                <a:lnTo>
                  <a:pt y="444" x="4748"/>
                </a:lnTo>
                <a:cubicBezTo>
                  <a:pt y="403" x="4748"/>
                  <a:pt y="371" x="4753"/>
                  <a:pt y="348" x="4763"/>
                </a:cubicBezTo>
                <a:cubicBezTo>
                  <a:pt y="325" x="4772"/>
                  <a:pt y="307" x="4789"/>
                  <a:pt y="293" x="4812"/>
                </a:cubicBezTo>
                <a:cubicBezTo>
                  <a:pt y="280" x="4835"/>
                  <a:pt y="273" x="4859"/>
                  <a:pt y="273" x="4885"/>
                </a:cubicBezTo>
                <a:cubicBezTo>
                  <a:pt y="273" x="4920"/>
                  <a:pt y="283" x="4947"/>
                  <a:pt y="303" x="4966"/>
                </a:cubicBezTo>
                <a:cubicBezTo>
                  <a:pt y="323" x="4985"/>
                  <a:pt y="355" x="4995"/>
                  <a:pt y="399" x="4995"/>
                </a:cubicBezTo>
                <a:lnTo>
                  <a:pt y="728" x="4995"/>
                </a:lnTo>
                <a:lnTo>
                  <a:pt y="728" x="5083"/>
                </a:lnTo>
                <a:lnTo>
                  <a:pt y="399" x="5083"/>
                </a:lnTo>
                <a:cubicBezTo>
                  <a:pt y="348" x="5083"/>
                  <a:pt y="309" x="5076"/>
                  <a:pt y="283" x="5064"/>
                </a:cubicBezTo>
                <a:cubicBezTo>
                  <a:pt y="256" x="5052"/>
                  <a:pt y="235" x="5032"/>
                  <a:pt y="220" x="5003"/>
                </a:cubicBezTo>
                <a:cubicBezTo>
                  <a:pt y="205" x="4975"/>
                  <a:pt y="197" x="4942"/>
                  <a:pt y="197" x="4903"/>
                </a:cubicBezTo>
                <a:cubicBezTo>
                  <a:pt y="197" x="4841"/>
                  <a:pt y="221" x="4789"/>
                  <a:pt y="269" x="4748"/>
                </a:cubicBezTo>
                <a:lnTo>
                  <a:pt y="12" x="4748"/>
                </a:lnTo>
                <a:close/>
                <a:moveTo>
                  <a:pt y="12" x="6062"/>
                </a:moveTo>
                <a:lnTo>
                  <a:pt y="728" x="6062"/>
                </a:lnTo>
                <a:lnTo>
                  <a:pt y="728" x="6156"/>
                </a:lnTo>
                <a:lnTo>
                  <a:pt y="437" x="6156"/>
                </a:lnTo>
                <a:lnTo>
                  <a:pt y="437" x="6340"/>
                </a:lnTo>
                <a:cubicBezTo>
                  <a:pt y="437" x="6441"/>
                  <a:pt y="415" x="6511"/>
                  <a:pt y="373" x="6550"/>
                </a:cubicBezTo>
                <a:cubicBezTo>
                  <a:pt y="331" x="6589"/>
                  <a:pt y="280" x="6608"/>
                  <a:pt y="219" x="6608"/>
                </a:cubicBezTo>
                <a:cubicBezTo>
                  <a:pt y="183" x="6608"/>
                  <a:pt y="151" x="6601"/>
                  <a:pt y="121" x="6586"/>
                </a:cubicBezTo>
                <a:cubicBezTo>
                  <a:pt y="91" x="6572"/>
                  <a:pt y="68" x="6553"/>
                  <a:pt y="52" x="6529"/>
                </a:cubicBezTo>
                <a:cubicBezTo>
                  <a:pt y="36" x="6505"/>
                  <a:pt y="24" x="6476"/>
                  <a:pt y="19" x="6440"/>
                </a:cubicBezTo>
                <a:cubicBezTo>
                  <a:pt y="14" x="6415"/>
                  <a:pt y="12" x="6379"/>
                  <a:pt y="12" x="6332"/>
                </a:cubicBezTo>
                <a:close/>
                <a:moveTo>
                  <a:pt y="12" x="6715"/>
                </a:moveTo>
                <a:lnTo>
                  <a:pt y="728" x="6715"/>
                </a:lnTo>
                <a:lnTo>
                  <a:pt y="728" x="6803"/>
                </a:lnTo>
                <a:lnTo>
                  <a:pt y="12" x="6803"/>
                </a:lnTo>
                <a:close/>
                <a:moveTo>
                  <a:pt y="197" x="7740"/>
                </a:moveTo>
                <a:cubicBezTo>
                  <a:pt y="197" x="7668"/>
                  <a:pt y="226" x="7613"/>
                  <a:pt y="283" x="7575"/>
                </a:cubicBezTo>
                <a:lnTo>
                  <a:pt y="209" x="7575"/>
                </a:lnTo>
                <a:lnTo>
                  <a:pt y="209" x="7496"/>
                </a:lnTo>
                <a:lnTo>
                  <a:pt y="728" x="7496"/>
                </a:lnTo>
                <a:lnTo>
                  <a:pt y="728" x="7583"/>
                </a:lnTo>
                <a:lnTo>
                  <a:pt y="444" x="7583"/>
                </a:lnTo>
                <a:cubicBezTo>
                  <a:pt y="378" x="7583"/>
                  <a:pt y="333" x="7597"/>
                  <a:pt y="309" x="7624"/>
                </a:cubicBezTo>
                <a:cubicBezTo>
                  <a:pt y="285" x="7651"/>
                  <a:pt y="273" x="7684"/>
                  <a:pt y="273" x="7721"/>
                </a:cubicBezTo>
                <a:cubicBezTo>
                  <a:pt y="273" x="7745"/>
                  <a:pt y="279" x="7765"/>
                  <a:pt y="289" x="7782"/>
                </a:cubicBezTo>
                <a:cubicBezTo>
                  <a:pt y="300" x="7800"/>
                  <a:pt y="314" x="7812"/>
                  <a:pt y="332" x="7819"/>
                </a:cubicBezTo>
                <a:cubicBezTo>
                  <a:pt y="350" x="7826"/>
                  <a:pt y="376" x="7829"/>
                  <a:pt y="412" x="7829"/>
                </a:cubicBezTo>
                <a:lnTo>
                  <a:pt y="728" x="7829"/>
                </a:lnTo>
                <a:lnTo>
                  <a:pt y="728" x="7917"/>
                </a:lnTo>
                <a:lnTo>
                  <a:pt y="409" x="7917"/>
                </a:lnTo>
                <a:cubicBezTo>
                  <a:pt y="368" x="7917"/>
                  <a:pt y="340" x="7915"/>
                  <a:pt y="323" x="7912"/>
                </a:cubicBezTo>
                <a:cubicBezTo>
                  <a:pt y="298" x="7907"/>
                  <a:pt y="277" x="7898"/>
                  <a:pt y="258" x="7885"/>
                </a:cubicBezTo>
                <a:cubicBezTo>
                  <a:pt y="240" x="7872"/>
                  <a:pt y="225" x="7852"/>
                  <a:pt y="214" x="7826"/>
                </a:cubicBezTo>
                <a:cubicBezTo>
                  <a:pt y="203" x="7800"/>
                  <a:pt y="197" x="7771"/>
                  <a:pt y="197" x="7740"/>
                </a:cubicBezTo>
                <a:close/>
                <a:moveTo>
                  <a:pt y="28" x="4486"/>
                </a:moveTo>
                <a:lnTo>
                  <a:pt y="81" x="4398"/>
                </a:lnTo>
                <a:lnTo>
                  <a:pt y="209" x="4398"/>
                </a:lnTo>
                <a:lnTo>
                  <a:pt y="209" x="4334"/>
                </a:lnTo>
                <a:lnTo>
                  <a:pt y="277" x="4334"/>
                </a:lnTo>
                <a:lnTo>
                  <a:pt y="277" x="4398"/>
                </a:lnTo>
                <a:lnTo>
                  <a:pt y="576" x="4398"/>
                </a:lnTo>
                <a:cubicBezTo>
                  <a:pt y="628" x="4398"/>
                  <a:pt y="663" x="4402"/>
                  <a:pt y="680" x="4409"/>
                </a:cubicBezTo>
                <a:cubicBezTo>
                  <a:pt y="696" x="4416"/>
                  <a:pt y="709" x="4429"/>
                  <a:pt y="719" x="4446"/>
                </a:cubicBezTo>
                <a:cubicBezTo>
                  <a:pt y="729" x="4464"/>
                  <a:pt y="734" x="4489"/>
                  <a:pt y="734" x="4520"/>
                </a:cubicBezTo>
                <a:cubicBezTo>
                  <a:pt y="734" x="4540"/>
                  <a:pt y="732" x="4562"/>
                  <a:pt y="727" x="4587"/>
                </a:cubicBezTo>
                <a:lnTo>
                  <a:pt y="649" x="4574"/>
                </a:lnTo>
                <a:cubicBezTo>
                  <a:pt y="651" x="4558"/>
                  <a:pt y="652" x="4545"/>
                  <a:pt y="652" x="4536"/>
                </a:cubicBezTo>
                <a:cubicBezTo>
                  <a:pt y="652" x="4523"/>
                  <a:pt y="650" x="4513"/>
                  <a:pt y="646" x="4506"/>
                </a:cubicBezTo>
                <a:cubicBezTo>
                  <a:pt y="642" x="4499"/>
                  <a:pt y="636" x="4494"/>
                  <a:pt y="629" x="4490"/>
                </a:cubicBezTo>
                <a:cubicBezTo>
                  <a:pt y="622" x="4487"/>
                  <a:pt y="606" x="4486"/>
                  <a:pt y="581" x="4486"/>
                </a:cubicBezTo>
                <a:lnTo>
                  <a:pt y="277" x="4486"/>
                </a:lnTo>
                <a:lnTo>
                  <a:pt y="277" x="4574"/>
                </a:lnTo>
                <a:lnTo>
                  <a:pt y="209" x="4574"/>
                </a:lnTo>
                <a:lnTo>
                  <a:pt y="209" x="4486"/>
                </a:lnTo>
                <a:lnTo>
                  <a:pt y="28" x="4486"/>
                </a:lnTo>
                <a:close/>
                <a:moveTo>
                  <a:pt y="28" x="8711"/>
                </a:moveTo>
                <a:lnTo>
                  <a:pt y="81" x="8624"/>
                </a:lnTo>
                <a:lnTo>
                  <a:pt y="209" x="8624"/>
                </a:lnTo>
                <a:lnTo>
                  <a:pt y="209" x="8560"/>
                </a:lnTo>
                <a:lnTo>
                  <a:pt y="277" x="8560"/>
                </a:lnTo>
                <a:lnTo>
                  <a:pt y="277" x="8624"/>
                </a:lnTo>
                <a:lnTo>
                  <a:pt y="576" x="8624"/>
                </a:lnTo>
                <a:cubicBezTo>
                  <a:pt y="628" x="8624"/>
                  <a:pt y="663" x="8628"/>
                  <a:pt y="680" x="8635"/>
                </a:cubicBezTo>
                <a:cubicBezTo>
                  <a:pt y="696" x="8642"/>
                  <a:pt y="709" x="8654"/>
                  <a:pt y="719" x="8672"/>
                </a:cubicBezTo>
                <a:cubicBezTo>
                  <a:pt y="729" x="8689"/>
                  <a:pt y="734" x="8714"/>
                  <a:pt y="734" x="8746"/>
                </a:cubicBezTo>
                <a:cubicBezTo>
                  <a:pt y="734" x="8766"/>
                  <a:pt y="732" x="8788"/>
                  <a:pt y="727" x="8812"/>
                </a:cubicBezTo>
                <a:lnTo>
                  <a:pt y="649" x="8800"/>
                </a:lnTo>
                <a:cubicBezTo>
                  <a:pt y="651" x="8784"/>
                  <a:pt y="652" x="8771"/>
                  <a:pt y="652" x="8761"/>
                </a:cubicBezTo>
                <a:cubicBezTo>
                  <a:pt y="652" x="8748"/>
                  <a:pt y="650" x="8738"/>
                  <a:pt y="646" x="8731"/>
                </a:cubicBezTo>
                <a:cubicBezTo>
                  <a:pt y="642" x="8724"/>
                  <a:pt y="636" x="8719"/>
                  <a:pt y="629" x="8716"/>
                </a:cubicBezTo>
                <a:cubicBezTo>
                  <a:pt y="622" x="8713"/>
                  <a:pt y="606" x="8711"/>
                  <a:pt y="581" x="8711"/>
                </a:cubicBezTo>
                <a:lnTo>
                  <a:pt y="277" x="8711"/>
                </a:lnTo>
                <a:lnTo>
                  <a:pt y="277" x="8800"/>
                </a:lnTo>
                <a:lnTo>
                  <a:pt y="209" x="8800"/>
                </a:lnTo>
                <a:lnTo>
                  <a:pt y="209" x="8711"/>
                </a:lnTo>
                <a:lnTo>
                  <a:pt y="28" x="8711"/>
                </a:lnTo>
                <a:close/>
                <a:moveTo>
                  <a:pt y="197" x="1035"/>
                </a:moveTo>
                <a:cubicBezTo>
                  <a:pt y="197" x="971"/>
                  <a:pt y="216" x="916"/>
                  <a:pt y="255" x="872"/>
                </a:cubicBezTo>
                <a:cubicBezTo>
                  <a:pt y="301" x="818"/>
                  <a:pt y="372" x="791"/>
                  <a:pt y="468" x="791"/>
                </a:cubicBezTo>
                <a:cubicBezTo>
                  <a:pt y="556" x="791"/>
                  <a:pt y="623" x="814"/>
                  <a:pt y="669" x="859"/>
                </a:cubicBezTo>
                <a:cubicBezTo>
                  <a:pt y="716" x="903"/>
                  <a:pt y="739" x="962"/>
                  <a:pt y="739" x="1035"/>
                </a:cubicBezTo>
                <a:cubicBezTo>
                  <a:pt y="739" x="1080"/>
                  <a:pt y="729" x="1122"/>
                  <a:pt y="708" x="1160"/>
                </a:cubicBezTo>
                <a:cubicBezTo>
                  <a:pt y="686" x="1198"/>
                  <a:pt y="657" x="1227"/>
                  <a:pt y="618" x="1247"/>
                </a:cubicBezTo>
                <a:cubicBezTo>
                  <a:pt y="580" x="1267"/>
                  <a:pt y="528" x="1277"/>
                  <a:pt y="461" x="1277"/>
                </a:cubicBezTo>
                <a:cubicBezTo>
                  <a:pt y="379" x="1277"/>
                  <a:pt y="314" x="1255"/>
                  <a:pt y="267" x="1209"/>
                </a:cubicBezTo>
                <a:cubicBezTo>
                  <a:pt y="221" x="1164"/>
                  <a:pt y="197" x="1106"/>
                  <a:pt y="197" x="1035"/>
                </a:cubicBezTo>
                <a:close/>
                <a:moveTo>
                  <a:pt y="197" x="1591"/>
                </a:moveTo>
                <a:cubicBezTo>
                  <a:pt y="197" x="1527"/>
                  <a:pt y="216" x="1472"/>
                  <a:pt y="255" x="1428"/>
                </a:cubicBezTo>
                <a:cubicBezTo>
                  <a:pt y="301" x="1374"/>
                  <a:pt y="372" x="1348"/>
                  <a:pt y="468" x="1348"/>
                </a:cubicBezTo>
                <a:cubicBezTo>
                  <a:pt y="556" x="1348"/>
                  <a:pt y="623" x="1370"/>
                  <a:pt y="669" x="1415"/>
                </a:cubicBezTo>
                <a:cubicBezTo>
                  <a:pt y="716" x="1460"/>
                  <a:pt y="739" x="1518"/>
                  <a:pt y="739" x="1591"/>
                </a:cubicBezTo>
                <a:cubicBezTo>
                  <a:pt y="739" x="1636"/>
                  <a:pt y="729" x="1678"/>
                  <a:pt y="708" x="1716"/>
                </a:cubicBezTo>
                <a:cubicBezTo>
                  <a:pt y="686" x="1754"/>
                  <a:pt y="657" x="1783"/>
                  <a:pt y="618" x="1803"/>
                </a:cubicBezTo>
                <a:cubicBezTo>
                  <a:pt y="580" x="1823"/>
                  <a:pt y="528" x="1833"/>
                  <a:pt y="461" x="1833"/>
                </a:cubicBezTo>
                <a:cubicBezTo>
                  <a:pt y="379" x="1833"/>
                  <a:pt y="314" x="1811"/>
                  <a:pt y="267" x="1766"/>
                </a:cubicBezTo>
                <a:cubicBezTo>
                  <a:pt y="221" x="1720"/>
                  <a:pt y="197" x="1662"/>
                  <a:pt y="197" x="1591"/>
                </a:cubicBezTo>
                <a:close/>
                <a:moveTo>
                  <a:pt y="197" x="2663"/>
                </a:moveTo>
                <a:cubicBezTo>
                  <a:pt y="197" x="2636"/>
                  <a:pt y="201" x="2611"/>
                  <a:pt y="208" x="2587"/>
                </a:cubicBezTo>
                <a:cubicBezTo>
                  <a:pt y="215" x="2564"/>
                  <a:pt y="223" x="2545"/>
                  <a:pt y="233" x="2531"/>
                </a:cubicBezTo>
                <a:cubicBezTo>
                  <a:pt y="246" x="2513"/>
                  <a:pt y="263" x="2499"/>
                  <a:pt y="283" x="2488"/>
                </a:cubicBezTo>
                <a:cubicBezTo>
                  <a:pt y="302" x="2477"/>
                  <a:pt y="324" x="2472"/>
                  <a:pt y="347" x="2472"/>
                </a:cubicBezTo>
                <a:cubicBezTo>
                  <a:pt y="372" x="2472"/>
                  <a:pt y="395" x="2479"/>
                  <a:pt y="416" x="2491"/>
                </a:cubicBezTo>
                <a:cubicBezTo>
                  <a:pt y="437" x="2504"/>
                  <a:pt y="454" x="2523"/>
                  <a:pt y="466" x="2548"/>
                </a:cubicBezTo>
                <a:cubicBezTo>
                  <a:pt y="477" x="2573"/>
                  <a:pt y="492" x="2618"/>
                  <a:pt y="508" x="2682"/>
                </a:cubicBezTo>
                <a:cubicBezTo>
                  <a:pt y="520" x="2730"/>
                  <a:pt y="530" x="2760"/>
                  <a:pt y="538" x="2772"/>
                </a:cubicBezTo>
                <a:cubicBezTo>
                  <a:pt y="549" x="2789"/>
                  <a:pt y="565" x="2798"/>
                  <a:pt y="584" x="2798"/>
                </a:cubicBezTo>
                <a:cubicBezTo>
                  <a:pt y="607" x="2798"/>
                  <a:pt y="626" x="2788"/>
                  <a:pt y="642" x="2769"/>
                </a:cubicBezTo>
                <a:cubicBezTo>
                  <a:pt y="659" x="2749"/>
                  <a:pt y="667" x="2719"/>
                  <a:pt y="667" x="2679"/>
                </a:cubicBezTo>
                <a:cubicBezTo>
                  <a:pt y="667" x="2639"/>
                  <a:pt y="658" x="2607"/>
                  <a:pt y="639" x="2585"/>
                </a:cubicBezTo>
                <a:cubicBezTo>
                  <a:pt y="621" x="2563"/>
                  <a:pt y="594" x="2549"/>
                  <a:pt y="559" x="2544"/>
                </a:cubicBezTo>
                <a:lnTo>
                  <a:pt y="573" x="2458"/>
                </a:lnTo>
                <a:cubicBezTo>
                  <a:pt y="628" x="2467"/>
                  <a:pt y="669" x="2490"/>
                  <a:pt y="697" x="2525"/>
                </a:cubicBezTo>
                <a:cubicBezTo>
                  <a:pt y="725" x="2560"/>
                  <a:pt y="739" x="2612"/>
                  <a:pt y="739" x="2679"/>
                </a:cubicBezTo>
                <a:cubicBezTo>
                  <a:pt y="739" x="2720"/>
                  <a:pt y="732" x="2756"/>
                  <a:pt y="718" x="2789"/>
                </a:cubicBezTo>
                <a:cubicBezTo>
                  <a:pt y="704" x="2821"/>
                  <a:pt y="684" x="2845"/>
                  <a:pt y="658" x="2862"/>
                </a:cubicBezTo>
                <a:cubicBezTo>
                  <a:pt y="632" x="2880"/>
                  <a:pt y="604" x="2888"/>
                  <a:pt y="575" x="2888"/>
                </a:cubicBezTo>
                <a:cubicBezTo>
                  <a:pt y="545" x="2888"/>
                  <a:pt y="520" x="2881"/>
                  <a:pt y="500" x="2867"/>
                </a:cubicBezTo>
                <a:cubicBezTo>
                  <a:pt y="480" x="2853"/>
                  <a:pt y="464" x="2834"/>
                  <a:pt y="454" x="2809"/>
                </a:cubicBezTo>
                <a:cubicBezTo>
                  <a:pt y="443" x="2785"/>
                  <a:pt y="430" x="2741"/>
                  <a:pt y="413" x="2679"/>
                </a:cubicBezTo>
                <a:cubicBezTo>
                  <a:pt y="401" x="2636"/>
                  <a:pt y="394" x="2610"/>
                  <a:pt y="391" x="2602"/>
                </a:cubicBezTo>
                <a:cubicBezTo>
                  <a:pt y="384" x="2586"/>
                  <a:pt y="377" x="2575"/>
                  <a:pt y="367" x="2568"/>
                </a:cubicBezTo>
                <a:cubicBezTo>
                  <a:pt y="358" x="2561"/>
                  <a:pt y="348" x="2557"/>
                  <a:pt y="336" x="2557"/>
                </a:cubicBezTo>
                <a:cubicBezTo>
                  <a:pt y="319" x="2557"/>
                  <a:pt y="303" x="2566"/>
                  <a:pt y="290" x="2583"/>
                </a:cubicBezTo>
                <a:cubicBezTo>
                  <a:pt y="276" x="2600"/>
                  <a:pt y="270" x="2629"/>
                  <a:pt y="270" x="2669"/>
                </a:cubicBezTo>
                <a:cubicBezTo>
                  <a:pt y="270" x="2704"/>
                  <a:pt y="277" x="2730"/>
                  <a:pt y="292" x="2749"/>
                </a:cubicBezTo>
                <a:cubicBezTo>
                  <a:pt y="307" x="2767"/>
                  <a:pt y="328" x="2779"/>
                  <a:pt y="354" x="2783"/>
                </a:cubicBezTo>
                <a:lnTo>
                  <a:pt y="343" x="2869"/>
                </a:lnTo>
                <a:cubicBezTo>
                  <a:pt y="309" x="2863"/>
                  <a:pt y="282" x="2853"/>
                  <a:pt y="263" x="2838"/>
                </a:cubicBezTo>
                <a:cubicBezTo>
                  <a:pt y="242" x="2824"/>
                  <a:pt y="227" x="2801"/>
                  <a:pt y="215" x="2770"/>
                </a:cubicBezTo>
                <a:cubicBezTo>
                  <a:pt y="203" x="2739"/>
                  <a:pt y="197" x="2704"/>
                  <a:pt y="197" x="2663"/>
                </a:cubicBezTo>
                <a:close/>
                <a:moveTo>
                  <a:pt y="197" x="3481"/>
                </a:moveTo>
                <a:cubicBezTo>
                  <a:pt y="197" x="3417"/>
                  <a:pt y="216" x="3362"/>
                  <a:pt y="255" x="3318"/>
                </a:cubicBezTo>
                <a:cubicBezTo>
                  <a:pt y="301" x="3264"/>
                  <a:pt y="372" x="3238"/>
                  <a:pt y="468" x="3238"/>
                </a:cubicBezTo>
                <a:cubicBezTo>
                  <a:pt y="556" x="3238"/>
                  <a:pt y="623" x="3260"/>
                  <a:pt y="669" x="3305"/>
                </a:cubicBezTo>
                <a:cubicBezTo>
                  <a:pt y="716" x="3350"/>
                  <a:pt y="739" x="3408"/>
                  <a:pt y="739" x="3481"/>
                </a:cubicBezTo>
                <a:cubicBezTo>
                  <a:pt y="739" x="3526"/>
                  <a:pt y="729" x="3568"/>
                  <a:pt y="708" x="3606"/>
                </a:cubicBezTo>
                <a:cubicBezTo>
                  <a:pt y="686" x="3644"/>
                  <a:pt y="657" x="3674"/>
                  <a:pt y="618" x="3694"/>
                </a:cubicBezTo>
                <a:cubicBezTo>
                  <a:pt y="580" x="3714"/>
                  <a:pt y="528" x="3724"/>
                  <a:pt y="461" x="3724"/>
                </a:cubicBezTo>
                <a:cubicBezTo>
                  <a:pt y="379" x="3724"/>
                  <a:pt y="314" x="3701"/>
                  <a:pt y="267" x="3656"/>
                </a:cubicBezTo>
                <a:cubicBezTo>
                  <a:pt y="221" x="3611"/>
                  <a:pt y="197" x="3552"/>
                  <a:pt y="197" x="3481"/>
                </a:cubicBezTo>
                <a:close/>
                <a:moveTo>
                  <a:pt y="197" x="5429"/>
                </a:moveTo>
                <a:cubicBezTo>
                  <a:pt y="197" x="5358"/>
                  <a:pt y="221" x="5299"/>
                  <a:pt y="270" x="5254"/>
                </a:cubicBezTo>
                <a:cubicBezTo>
                  <a:pt y="318" x="5209"/>
                  <a:pt y="385" x="5187"/>
                  <a:pt y="473" x="5187"/>
                </a:cubicBezTo>
                <a:cubicBezTo>
                  <a:pt y="557" x="5187"/>
                  <a:pt y="622" x="5209"/>
                  <a:pt y="669" x="5254"/>
                </a:cubicBezTo>
                <a:cubicBezTo>
                  <a:pt y="716" x="5298"/>
                  <a:pt y="739" x="5358"/>
                  <a:pt y="739" x="5434"/>
                </a:cubicBezTo>
                <a:cubicBezTo>
                  <a:pt y="739" x="5494"/>
                  <a:pt y="725" x="5544"/>
                  <a:pt y="695" x="5583"/>
                </a:cubicBezTo>
                <a:cubicBezTo>
                  <a:pt y="666" x="5621"/>
                  <a:pt y="625" x="5648"/>
                  <a:pt y="572" x="5662"/>
                </a:cubicBezTo>
                <a:lnTo>
                  <a:pt y="561" x="5571"/>
                </a:lnTo>
                <a:cubicBezTo>
                  <a:pt y="598" x="5558"/>
                  <a:pt y="625" x="5540"/>
                  <a:pt y="642" x="5517"/>
                </a:cubicBezTo>
                <a:cubicBezTo>
                  <a:pt y="659" x="5494"/>
                  <a:pt y="667" x="5467"/>
                  <a:pt y="667" x="5435"/>
                </a:cubicBezTo>
                <a:cubicBezTo>
                  <a:pt y="667" x="5391"/>
                  <a:pt y="652" x="5355"/>
                  <a:pt y="622" x="5326"/>
                </a:cubicBezTo>
                <a:cubicBezTo>
                  <a:pt y="591" x="5297"/>
                  <a:pt y="548" x="5281"/>
                  <a:pt y="491" x="5278"/>
                </a:cubicBezTo>
                <a:lnTo>
                  <a:pt y="491" x="5665"/>
                </a:lnTo>
                <a:cubicBezTo>
                  <a:pt y="480" x="5665"/>
                  <a:pt y="472" x="5665"/>
                  <a:pt y="467" x="5665"/>
                </a:cubicBezTo>
                <a:cubicBezTo>
                  <a:pt y="382" x="5665"/>
                  <a:pt y="315" x="5643"/>
                  <a:pt y="268" x="5599"/>
                </a:cubicBezTo>
                <a:cubicBezTo>
                  <a:pt y="221" x="5555"/>
                  <a:pt y="197" x="5499"/>
                  <a:pt y="197" x="5429"/>
                </a:cubicBezTo>
                <a:close/>
                <a:moveTo>
                  <a:pt y="197" x="7159"/>
                </a:moveTo>
                <a:cubicBezTo>
                  <a:pt y="197" x="7114"/>
                  <a:pt y="203" x="7075"/>
                  <a:pt y="216" x="7041"/>
                </a:cubicBezTo>
                <a:cubicBezTo>
                  <a:pt y="228" x="7007"/>
                  <a:pt y="245" x="6981"/>
                  <a:pt y="268" x="6963"/>
                </a:cubicBezTo>
                <a:cubicBezTo>
                  <a:pt y="290" x="6945"/>
                  <a:pt y="320" x="6933"/>
                  <a:pt y="357" x="6925"/>
                </a:cubicBezTo>
                <a:lnTo>
                  <a:pt y="369" x="7011"/>
                </a:lnTo>
                <a:cubicBezTo>
                  <a:pt y="332" x="7020"/>
                  <a:pt y="306" x="7035"/>
                  <a:pt y="292" x="7054"/>
                </a:cubicBezTo>
                <a:cubicBezTo>
                  <a:pt y="277" x="7074"/>
                  <a:pt y="270" x="7105"/>
                  <a:pt y="270" x="7146"/>
                </a:cubicBezTo>
                <a:cubicBezTo>
                  <a:pt y="270" x="7190"/>
                  <a:pt y="280" x="7224"/>
                  <a:pt y="300" x="7246"/>
                </a:cubicBezTo>
                <a:cubicBezTo>
                  <a:pt y="314" x="7263"/>
                  <a:pt y="340" x="7271"/>
                  <a:pt y="375" x="7271"/>
                </a:cubicBezTo>
                <a:cubicBezTo>
                  <a:pt y="379" x="7271"/>
                  <a:pt y="386" x="7271"/>
                  <a:pt y="398" x="7270"/>
                </a:cubicBezTo>
                <a:cubicBezTo>
                  <a:pt y="410" x="7237"/>
                  <a:pt y="420" x="7185"/>
                  <a:pt y="429" x="7114"/>
                </a:cubicBezTo>
                <a:cubicBezTo>
                  <a:pt y="433" x="7079"/>
                  <a:pt y="437" x="7053"/>
                  <a:pt y="442" x="7036"/>
                </a:cubicBezTo>
                <a:cubicBezTo>
                  <a:pt y="448" x="7012"/>
                  <a:pt y="458" x="6991"/>
                  <a:pt y="471" x="6972"/>
                </a:cubicBezTo>
                <a:cubicBezTo>
                  <a:pt y="483" x="6954"/>
                  <a:pt y="500" x="6939"/>
                  <a:pt y="521" x="6927"/>
                </a:cubicBezTo>
                <a:cubicBezTo>
                  <a:pt y="542" x="6915"/>
                  <a:pt y="565" x="6910"/>
                  <a:pt y="591" x="6910"/>
                </a:cubicBezTo>
                <a:cubicBezTo>
                  <a:pt y="634" x="6910"/>
                  <a:pt y="670" x="6925"/>
                  <a:pt y="698" x="6956"/>
                </a:cubicBezTo>
                <a:cubicBezTo>
                  <a:pt y="725" x="6986"/>
                  <a:pt y="739" x="7030"/>
                  <a:pt y="739" x="7087"/>
                </a:cubicBezTo>
                <a:cubicBezTo>
                  <a:pt y="739" x="7121"/>
                  <a:pt y="734" x="7154"/>
                  <a:pt y="722" x="7184"/>
                </a:cubicBezTo>
                <a:cubicBezTo>
                  <a:pt y="711" x="7214"/>
                  <a:pt y="691" x="7245"/>
                  <a:pt y="664" x="7278"/>
                </a:cubicBezTo>
                <a:cubicBezTo>
                  <a:pt y="688" x="7280"/>
                  <a:pt y="709" x="7286"/>
                  <a:pt y="728" x="7295"/>
                </a:cubicBezTo>
                <a:lnTo>
                  <a:pt y="728" x="7387"/>
                </a:lnTo>
                <a:cubicBezTo>
                  <a:pt y="708" x="7376"/>
                  <a:pt y="687" x="7369"/>
                  <a:pt y="665" x="7365"/>
                </a:cubicBezTo>
                <a:cubicBezTo>
                  <a:pt y="644" x="7361"/>
                  <a:pt y="592" x="7359"/>
                  <a:pt y="510" x="7359"/>
                </a:cubicBezTo>
                <a:lnTo>
                  <a:pt y="393" x="7359"/>
                </a:lnTo>
                <a:cubicBezTo>
                  <a:pt y="354" x="7359"/>
                  <a:pt y="327" x="7358"/>
                  <a:pt y="312" x="7355"/>
                </a:cubicBezTo>
                <a:cubicBezTo>
                  <a:pt y="288" x="7350"/>
                  <a:pt y="268" x="7341"/>
                  <a:pt y="252" x="7328"/>
                </a:cubicBezTo>
                <a:cubicBezTo>
                  <a:pt y="236" x="7315"/>
                  <a:pt y="223" x="7294"/>
                  <a:pt y="213" x="7267"/>
                </a:cubicBezTo>
                <a:cubicBezTo>
                  <a:pt y="202" x="7239"/>
                  <a:pt y="197" x="7203"/>
                  <a:pt y="197" x="7159"/>
                </a:cubicBezTo>
                <a:close/>
                <a:moveTo>
                  <a:pt y="197" x="8265"/>
                </a:moveTo>
                <a:cubicBezTo>
                  <a:pt y="197" x="8193"/>
                  <a:pt y="221" x="8135"/>
                  <a:pt y="270" x="8090"/>
                </a:cubicBezTo>
                <a:cubicBezTo>
                  <a:pt y="318" x="8045"/>
                  <a:pt y="385" x="8022"/>
                  <a:pt y="473" x="8022"/>
                </a:cubicBezTo>
                <a:cubicBezTo>
                  <a:pt y="557" x="8022"/>
                  <a:pt y="622" x="8045"/>
                  <a:pt y="669" x="8089"/>
                </a:cubicBezTo>
                <a:cubicBezTo>
                  <a:pt y="716" x="8134"/>
                  <a:pt y="739" x="8194"/>
                  <a:pt y="739" x="8270"/>
                </a:cubicBezTo>
                <a:cubicBezTo>
                  <a:pt y="739" x="8330"/>
                  <a:pt y="725" x="8379"/>
                  <a:pt y="695" x="8418"/>
                </a:cubicBezTo>
                <a:cubicBezTo>
                  <a:pt y="666" x="8457"/>
                  <a:pt y="625" x="8483"/>
                  <a:pt y="572" x="8498"/>
                </a:cubicBezTo>
                <a:lnTo>
                  <a:pt y="561" x="8407"/>
                </a:lnTo>
                <a:cubicBezTo>
                  <a:pt y="598" x="8393"/>
                  <a:pt y="625" x="8375"/>
                  <a:pt y="642" x="8353"/>
                </a:cubicBezTo>
                <a:cubicBezTo>
                  <a:pt y="659" x="8330"/>
                  <a:pt y="667" x="8302"/>
                  <a:pt y="667" x="8270"/>
                </a:cubicBezTo>
                <a:cubicBezTo>
                  <a:pt y="667" x="8227"/>
                  <a:pt y="652" x="8191"/>
                  <a:pt y="622" x="8162"/>
                </a:cubicBezTo>
                <a:cubicBezTo>
                  <a:pt y="591" x="8133"/>
                  <a:pt y="548" x="8117"/>
                  <a:pt y="491" x="8113"/>
                </a:cubicBezTo>
                <a:lnTo>
                  <a:pt y="491" x="8500"/>
                </a:lnTo>
                <a:cubicBezTo>
                  <a:pt y="480" x="8500"/>
                  <a:pt y="472" x="8500"/>
                  <a:pt y="467" x="8500"/>
                </a:cubicBezTo>
                <a:cubicBezTo>
                  <a:pt y="382" x="8500"/>
                  <a:pt y="315" x="8479"/>
                  <a:pt y="268" x="8435"/>
                </a:cubicBezTo>
                <a:cubicBezTo>
                  <a:pt y="221" x="8391"/>
                  <a:pt y="197" x="8334"/>
                  <a:pt y="197" x="8265"/>
                </a:cubicBezTo>
                <a:close/>
                <a:moveTo>
                  <a:pt y="197" x="9056"/>
                </a:moveTo>
                <a:cubicBezTo>
                  <a:pt y="197" x="9029"/>
                  <a:pt y="201" x="9004"/>
                  <a:pt y="208" x="8980"/>
                </a:cubicBezTo>
                <a:cubicBezTo>
                  <a:pt y="215" x="8957"/>
                  <a:pt y="223" x="8938"/>
                  <a:pt y="233" x="8924"/>
                </a:cubicBezTo>
                <a:cubicBezTo>
                  <a:pt y="246" x="8906"/>
                  <a:pt y="263" x="8892"/>
                  <a:pt y="283" x="8881"/>
                </a:cubicBezTo>
                <a:cubicBezTo>
                  <a:pt y="302" x="8870"/>
                  <a:pt y="324" x="8865"/>
                  <a:pt y="347" x="8865"/>
                </a:cubicBezTo>
                <a:cubicBezTo>
                  <a:pt y="372" x="8865"/>
                  <a:pt y="395" x="8872"/>
                  <a:pt y="416" x="8884"/>
                </a:cubicBezTo>
                <a:cubicBezTo>
                  <a:pt y="437" x="8897"/>
                  <a:pt y="454" x="8916"/>
                  <a:pt y="466" x="8941"/>
                </a:cubicBezTo>
                <a:cubicBezTo>
                  <a:pt y="477" x="8966"/>
                  <a:pt y="492" x="9011"/>
                  <a:pt y="508" x="9075"/>
                </a:cubicBezTo>
                <a:cubicBezTo>
                  <a:pt y="520" x="9123"/>
                  <a:pt y="530" x="9153"/>
                  <a:pt y="538" x="9165"/>
                </a:cubicBezTo>
                <a:cubicBezTo>
                  <a:pt y="549" x="9182"/>
                  <a:pt y="565" x="9191"/>
                  <a:pt y="584" x="9191"/>
                </a:cubicBezTo>
                <a:cubicBezTo>
                  <a:pt y="607" x="9191"/>
                  <a:pt y="626" x="9181"/>
                  <a:pt y="642" x="9162"/>
                </a:cubicBezTo>
                <a:cubicBezTo>
                  <a:pt y="659" x="9142"/>
                  <a:pt y="667" x="9112"/>
                  <a:pt y="667" x="9072"/>
                </a:cubicBezTo>
                <a:cubicBezTo>
                  <a:pt y="667" x="9032"/>
                  <a:pt y="658" x="9001"/>
                  <a:pt y="639" x="8978"/>
                </a:cubicBezTo>
                <a:cubicBezTo>
                  <a:pt y="621" x="8956"/>
                  <a:pt y="594" x="8942"/>
                  <a:pt y="559" x="8937"/>
                </a:cubicBezTo>
                <a:lnTo>
                  <a:pt y="573" x="8851"/>
                </a:lnTo>
                <a:cubicBezTo>
                  <a:pt y="628" x="8860"/>
                  <a:pt y="669" x="8883"/>
                  <a:pt y="697" x="8918"/>
                </a:cubicBezTo>
                <a:cubicBezTo>
                  <a:pt y="725" x="8953"/>
                  <a:pt y="739" x="9005"/>
                  <a:pt y="739" x="9072"/>
                </a:cubicBezTo>
                <a:cubicBezTo>
                  <a:pt y="739" x="9113"/>
                  <a:pt y="732" x="9149"/>
                  <a:pt y="718" x="9182"/>
                </a:cubicBezTo>
                <a:cubicBezTo>
                  <a:pt y="704" x="9214"/>
                  <a:pt y="684" x="9238"/>
                  <a:pt y="658" x="9256"/>
                </a:cubicBezTo>
                <a:cubicBezTo>
                  <a:pt y="632" x="9273"/>
                  <a:pt y="604" x="9281"/>
                  <a:pt y="575" x="9281"/>
                </a:cubicBezTo>
                <a:cubicBezTo>
                  <a:pt y="545" x="9281"/>
                  <a:pt y="520" x="9274"/>
                  <a:pt y="500" x="9260"/>
                </a:cubicBezTo>
                <a:cubicBezTo>
                  <a:pt y="480" x="9246"/>
                  <a:pt y="464" x="9227"/>
                  <a:pt y="454" x="9202"/>
                </a:cubicBezTo>
                <a:cubicBezTo>
                  <a:pt y="443" x="9178"/>
                  <a:pt y="430" x="9134"/>
                  <a:pt y="413" x="9072"/>
                </a:cubicBezTo>
                <a:cubicBezTo>
                  <a:pt y="401" x="9029"/>
                  <a:pt y="394" x="9003"/>
                  <a:pt y="391" x="8995"/>
                </a:cubicBezTo>
                <a:cubicBezTo>
                  <a:pt y="384" x="8979"/>
                  <a:pt y="377" x="8968"/>
                  <a:pt y="367" x="8961"/>
                </a:cubicBezTo>
                <a:cubicBezTo>
                  <a:pt y="358" x="8954"/>
                  <a:pt y="348" x="8950"/>
                  <a:pt y="336" x="8950"/>
                </a:cubicBezTo>
                <a:cubicBezTo>
                  <a:pt y="319" x="8950"/>
                  <a:pt y="303" x="8959"/>
                  <a:pt y="290" x="8976"/>
                </a:cubicBezTo>
                <a:cubicBezTo>
                  <a:pt y="276" x="8993"/>
                  <a:pt y="270" x="9022"/>
                  <a:pt y="270" x="9062"/>
                </a:cubicBezTo>
                <a:cubicBezTo>
                  <a:pt y="270" x="9097"/>
                  <a:pt y="277" x="9123"/>
                  <a:pt y="292" x="9142"/>
                </a:cubicBezTo>
                <a:cubicBezTo>
                  <a:pt y="307" x="9161"/>
                  <a:pt y="328" x="9172"/>
                  <a:pt y="354" x="9176"/>
                </a:cubicBezTo>
                <a:lnTo>
                  <a:pt y="343" x="9262"/>
                </a:lnTo>
                <a:cubicBezTo>
                  <a:pt y="309" x="9256"/>
                  <a:pt y="282" x="9246"/>
                  <a:pt y="263" x="9231"/>
                </a:cubicBezTo>
                <a:cubicBezTo>
                  <a:pt y="242" x="9217"/>
                  <a:pt y="227" x="9194"/>
                  <a:pt y="215" x="9163"/>
                </a:cubicBezTo>
                <a:cubicBezTo>
                  <a:pt y="203" x="9133"/>
                  <a:pt y="197" x="9097"/>
                  <a:pt y="197" x="9056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Reaching the Moon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200150" x="457200"/>
            <a:ext cy="174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-Due to the moon’s extreme distance from Earth, it was extremely hard for anyone to get to the moon. 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49751" x="976675"/>
            <a:ext cy="1931300" cx="309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726325" x="5122925"/>
            <a:ext cy="2154724" cx="287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First Man on the Moon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1200150" x="457200"/>
            <a:ext cy="1637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-In July of 1969, </a:t>
            </a:r>
            <a:r>
              <a:rPr u="sng" lang="en"/>
              <a:t>Neil Armstrong</a:t>
            </a:r>
            <a:r>
              <a:rPr lang="en"/>
              <a:t> became the first man to step foot on the moon aboard the </a:t>
            </a:r>
            <a:r>
              <a:rPr u="sng" lang="en"/>
              <a:t>Apollo 11</a:t>
            </a:r>
            <a:r>
              <a:rPr lang="en"/>
              <a:t>. 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837850" x="945425"/>
            <a:ext cy="2170350" cx="34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609350" x="5448299"/>
            <a:ext cy="2398850" cx="234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Many Moons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117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/>
              <a:t>-Although Earth, the planet that we live on only has 1 moon, most other planets have many moons.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-Jupiter, the largest planet in our solar system, has 63 known moons.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426650" x="5678400"/>
            <a:ext cy="2527550" cx="2618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599325" x="646250"/>
            <a:ext cy="1815600" cx="18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599325" x="3243462"/>
            <a:ext cy="1815600" cx="1911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Classification of a Moon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1719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/>
              <a:t>-Before the invention of the telescope, people only knew the moon as a mysterious round object in the sky.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-Today, a </a:t>
            </a:r>
            <a:r>
              <a:rPr u="sng" sz="2000" lang="en"/>
              <a:t>moon</a:t>
            </a:r>
            <a:r>
              <a:rPr sz="2000" lang="en"/>
              <a:t> is classified as an object that is able to make a full orbit around a planetary object.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-A moon is also sometimes called a “</a:t>
            </a:r>
            <a:r>
              <a:rPr u="sng" sz="2000" lang="en"/>
              <a:t>natural satellite</a:t>
            </a:r>
            <a:r>
              <a:rPr sz="2000" lang="en"/>
              <a:t>”. 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19150" x="1482975"/>
            <a:ext cy="2040549" cx="273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863100" x="5298825"/>
            <a:ext cy="2152649" cx="264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Far is the Moon?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145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Although it appears that the moon is very close to the earth on some nights, the moon is actually 238,900 miles away.</a:t>
            </a:r>
          </a:p>
          <a:p>
            <a:pPr rtl="0" lvl="0">
              <a:spcBef>
                <a:spcPts val="0"/>
              </a:spcBef>
              <a:buNone/>
            </a:pPr>
            <a:r>
              <a:rPr sz="4800" lang="en"/>
              <a:t>238,900 miles!!!!!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43575" x="2169100"/>
            <a:ext cy="2447224" cx="480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Some Moons of Jupiter 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200150" x="457200"/>
            <a:ext cy="1574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-Jupiter has a total of 63 moon.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-The four largest moons are called the Galilean moons, which were discovered in 1610 by </a:t>
            </a:r>
            <a:r>
              <a:rPr u="sng" sz="1800" lang="en"/>
              <a:t>Galileo Galilei</a:t>
            </a:r>
            <a:r>
              <a:rPr sz="1800" lang="en"/>
              <a:t>.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-The largest Galilean is </a:t>
            </a:r>
            <a:r>
              <a:rPr u="sng" sz="1800" lang="en"/>
              <a:t>Ganymede</a:t>
            </a:r>
            <a:r>
              <a:rPr sz="1800" lang="en"/>
              <a:t>, which is the 9th largest object in the solar system.   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40650" x="3258875"/>
            <a:ext cy="2407825" cx="240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Other 3 Moons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200150" x="457200"/>
            <a:ext cy="1235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The 3 other moons of Jupiter are Io(first picture), Europa(second picture), and Callisto(third).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892050" x="294925"/>
            <a:ext cy="1974501" cx="2632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892049" x="3399375"/>
            <a:ext cy="1974499" cx="197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874709" x="6110375"/>
            <a:ext cy="2009177" cx="197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Io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200150" x="457200"/>
            <a:ext cy="3630300" cx="409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-</a:t>
            </a:r>
            <a:r>
              <a:rPr u="sng" sz="2400" lang="en"/>
              <a:t>Io</a:t>
            </a:r>
            <a:r>
              <a:rPr sz="2400" lang="en"/>
              <a:t> is the most volcanically active of the moons of Jupiter.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-Io’s whole entire surface is covered in sulfur.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-Io travels in an elliptical orbit because of Jupiter’s immense gravity. 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35709" x="5011075"/>
            <a:ext cy="2359176" cx="314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Europa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200150" x="233425"/>
            <a:ext cy="3630300" cx="482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-Europa’s surface is mostly water ice. It is thought to be covering an ocean or slushy ice.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</a:t>
            </a:r>
            <a:r>
              <a:rPr u="sng" sz="2400" lang="en"/>
              <a:t>Europa</a:t>
            </a:r>
            <a:r>
              <a:rPr sz="2400" lang="en"/>
              <a:t> is said to have twice as much water as Earth does.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-It intrigues scientists because it can potentially be “inhabited”. 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13662" x="5438062"/>
            <a:ext cy="2143125" cx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Callisto 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200150" x="457200"/>
            <a:ext cy="3630300" cx="4119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-The surface of </a:t>
            </a:r>
            <a:r>
              <a:rPr u="sng" sz="2400" lang="en"/>
              <a:t>Callisto</a:t>
            </a:r>
            <a:r>
              <a:rPr sz="2400" lang="en"/>
              <a:t> is extremely cratered and ancient.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-This shows evidence that Callisto had been through a lot of </a:t>
            </a:r>
            <a:r>
              <a:rPr u="sng" sz="2400" lang="en"/>
              <a:t>meteoritical activity </a:t>
            </a:r>
            <a:r>
              <a:rPr sz="2400" lang="en"/>
              <a:t>throughout history.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63375" x="4816325"/>
            <a:ext cy="3630299" cx="356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