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521415D9-36F7-43E2-AB2F-B90AF26B5E84}">
      <p14:sectionLst xmlns:p14="http://schemas.microsoft.com/office/powerpoint/2010/main">
        <p14:section name="Default Section" id="{612C3B22-AC11-5247-A71C-137066B8B0F1}">
          <p14:sldIdLst>
            <p14:sldId id="256"/>
            <p14:sldId id="257"/>
            <p14:sldId id="258"/>
            <p14:sldId id="259"/>
            <p14:sldId id="26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45" d="100"/>
          <a:sy n="145" d="100"/>
        </p:scale>
        <p:origin x="-264" y="-1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0725694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25 slides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TEACHER NOTES: -Before showing the slide, ask kids what their definition of weather is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	         -Ask to give examples of types of weather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		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TEACHER NOTES: -Give examples of different climates; ie. The climate in Antarctica is always cold and snowy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378575" y="1454825"/>
            <a:ext cx="7772400" cy="2382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7500">
                <a:solidFill>
                  <a:srgbClr val="FFFFFF"/>
                </a:solidFill>
                <a:latin typeface="Coming Soon"/>
                <a:ea typeface="Coming Soon"/>
                <a:cs typeface="Coming Soon"/>
                <a:sym typeface="Coming Soon"/>
              </a:rPr>
              <a:t>Weather and Climate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1664950" y="2150550"/>
            <a:ext cx="6818399" cy="2933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>
                <a:solidFill>
                  <a:srgbClr val="FF0000"/>
                </a:solidFill>
                <a:latin typeface="Coming Soon"/>
                <a:ea typeface="Coming Soon"/>
                <a:cs typeface="Coming Soon"/>
                <a:sym typeface="Coming Soon"/>
              </a:rPr>
              <a:t>Weather is how hot or cold or sunny or rainy it is outside 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Coming Soon"/>
                <a:ea typeface="Coming Soon"/>
                <a:cs typeface="Coming Soon"/>
                <a:sym typeface="Coming Soon"/>
              </a:rPr>
              <a:t>What is Weather?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73550" y="1721300"/>
            <a:ext cx="8463599" cy="732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" b="1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</a:t>
            </a:r>
            <a:r>
              <a:rPr lang="en" sz="4800" b="1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The weather </a:t>
            </a:r>
            <a:r>
              <a:rPr lang="en" sz="4800" b="1">
                <a:solidFill>
                  <a:srgbClr val="FF0000"/>
                </a:solidFill>
                <a:latin typeface="Coming Soon"/>
                <a:ea typeface="Coming Soon"/>
                <a:cs typeface="Coming Soon"/>
                <a:sym typeface="Coming Soon"/>
              </a:rPr>
              <a:t>  </a:t>
            </a:r>
            <a:r>
              <a:rPr lang="en" sz="4800" b="1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 is </a:t>
            </a:r>
          </a:p>
          <a:p>
            <a:pPr>
              <a:spcBef>
                <a:spcPts val="0"/>
              </a:spcBef>
              <a:buNone/>
            </a:pPr>
            <a:r>
              <a:rPr lang="en" sz="4800" b="1">
                <a:solidFill>
                  <a:srgbClr val="FF0000"/>
                </a:solidFill>
                <a:latin typeface="Coming Soon"/>
                <a:ea typeface="Coming Soon"/>
                <a:cs typeface="Coming Soon"/>
                <a:sym typeface="Coming Soon"/>
              </a:rPr>
              <a:t> </a:t>
            </a:r>
            <a:r>
              <a:rPr lang="en" sz="4800" b="1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        always</a:t>
            </a:r>
            <a:r>
              <a:rPr lang="en" sz="4800" b="1">
                <a:solidFill>
                  <a:srgbClr val="FF0000"/>
                </a:solidFill>
                <a:latin typeface="Coming Soon"/>
                <a:ea typeface="Coming Soon"/>
                <a:cs typeface="Coming Soon"/>
                <a:sym typeface="Coming Soon"/>
              </a:rPr>
              <a:t>   </a:t>
            </a:r>
            <a:r>
              <a:rPr lang="en" sz="4800" b="1">
                <a:solidFill>
                  <a:srgbClr val="000000"/>
                </a:solidFill>
                <a:latin typeface="Coming Soon"/>
                <a:ea typeface="Coming Soon"/>
                <a:cs typeface="Coming Soon"/>
                <a:sym typeface="Coming Soon"/>
              </a:rPr>
              <a:t>changing!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25700" y="1496475"/>
            <a:ext cx="5885399" cy="2903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Coming Soon"/>
                <a:ea typeface="Coming Soon"/>
                <a:cs typeface="Coming Soon"/>
                <a:sym typeface="Coming Soon"/>
              </a:rPr>
              <a:t>Climate and weather 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latin typeface="Coming Soon"/>
                <a:ea typeface="Coming Soon"/>
                <a:cs typeface="Coming Soon"/>
                <a:sym typeface="Coming Soon"/>
              </a:rPr>
              <a:t>are NOT the same! 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1755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Coming Soon"/>
                <a:ea typeface="Coming Soon"/>
                <a:cs typeface="Coming Soon"/>
                <a:sym typeface="Coming Soon"/>
              </a:rPr>
              <a:t>How about climate?</a:t>
            </a:r>
            <a:r>
              <a:rPr lang="en"/>
              <a:t> </a:t>
            </a:r>
          </a:p>
        </p:txBody>
      </p:sp>
      <p:pic>
        <p:nvPicPr>
          <p:cNvPr id="41" name="Shape 41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4805889" y="1350800"/>
            <a:ext cx="3436685" cy="2903999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808625" y="808275"/>
            <a:ext cx="7877700" cy="3439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4800" b="1">
                <a:latin typeface="Indie Flower"/>
                <a:ea typeface="Indie Flower"/>
                <a:cs typeface="Indie Flower"/>
                <a:sym typeface="Indie Flower"/>
              </a:rPr>
              <a:t>Climate is how hot or cold, sunny or rainy it is outside in a BIG area over a LONG time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</Words>
  <Application>Microsoft Macintosh PowerPoint</Application>
  <PresentationFormat>On-screen Show (16:9)</PresentationFormat>
  <Paragraphs>15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simple-light</vt:lpstr>
      <vt:lpstr>Weather and Climate</vt:lpstr>
      <vt:lpstr>What is Weather?</vt:lpstr>
      <vt:lpstr>PowerPoint Presentation</vt:lpstr>
      <vt:lpstr>How about climate?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Weather and Climate</dc:title>
  <cp:lastModifiedBy>Daniel Dong</cp:lastModifiedBy>
  <cp:revision>1</cp:revision>
  <dcterms:modified xsi:type="dcterms:W3CDTF">2014-06-05T06:34:33Z</dcterms:modified>
</cp:coreProperties>
</file>