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-774" y="-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9474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Protons, electrons, neutrons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 because it only has one element: oxygen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Boron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 of solids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1) 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2) rocks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3) iphone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4) car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ask students to tell if they know any other solids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1) water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2) juice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3) carbonated drinks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ask students if they know other liquids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1) air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2) smoke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3) gas in ballon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ask students if they know any other gas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tell students to look around the room and observe matter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this chart.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Use examples like a pencil saying how the shape will always be the same while water in a water bottle shape can change.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1) fire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2) lightning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3) neon lights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Liquid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YES</a:t>
            </a:r>
            <a:br>
              <a:rPr lang="en"/>
            </a:br>
            <a:r>
              <a:rPr lang="en"/>
              <a:t>NO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 NO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ask students for other examples of melting or tell them more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rocks - magma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Tell students or ask them for more examples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 to previous slide that more heat = more movement.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Tell students that adding heat makes it go like this solid → liquid → gas while losing heat makes that cycle go reverse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Going from Solid to liquid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adding heat and removing heat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Solid → Liquid → Gas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Tell that phase changes are physical change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ask for other chemical change other than burning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the difference between mixture and solution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1D1D1D"/>
                </a:solidFill>
                <a:latin typeface="Georgia"/>
                <a:ea typeface="Georgia"/>
                <a:cs typeface="Georgia"/>
                <a:sym typeface="Georgia"/>
              </a:rPr>
              <a:t>1.In a solution, the substances are dissolved while in a mixture the substances are mixed up but they are not completely dissolve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Tell that protons are postive charge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neutrons are no charged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and electrons are negative charged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Copper wire is made by stretching copper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rope can be pulled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Ask students what can be stretched and what can not be stretched 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salt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sugar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other liquids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cant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bricks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any thick solid 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wood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paper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cloth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leaves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cant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bricks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stone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to student if they do not know any of of the terms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9845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/>
              <a:t>dielectric constant - </a:t>
            </a:r>
            <a:r>
              <a:rPr lang="en">
                <a:solidFill>
                  <a:srgbClr val="222222"/>
                </a:solidFill>
              </a:rPr>
              <a:t>a quantity measuring the ability of a substance to store electrical energy in an electric field.</a:t>
            </a: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>
                <a:solidFill>
                  <a:srgbClr val="222222"/>
                </a:solidFill>
              </a:rPr>
              <a:t>Electrical impedance -  is the measure of the opposition that a circuit presents to a current when a voltage is applied.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222222"/>
              </a:buClr>
              <a:buFont typeface="Arial"/>
              <a:buNone/>
            </a:pPr>
            <a:endParaRPr sz="120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Grey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flammable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conductible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density big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ductile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malleable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etc etc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Brown white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eatable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flammable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mattable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conductabl 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Flammable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brown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cannot conduct electricity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mallatable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Ask students if they know any of the elements in the periodic table.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Read left to right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up to down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 that Compounds have 2 more elemnets while molecules can have 1.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O2 is not a compound because it only has oxygen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All compouds are molecules but not all molecules are compounds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442003"/>
            <a:ext cx="5648623" cy="1003588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059104"/>
            <a:ext cx="6511131" cy="274383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38986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38986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472781"/>
            <a:ext cx="5486399" cy="67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382491"/>
            <a:ext cx="8229600" cy="40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1104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438948"/>
            <a:ext cx="5650992" cy="100625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056920"/>
            <a:ext cx="6510528" cy="274320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004889" y="-1004887"/>
            <a:ext cx="5715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313420"/>
            <a:ext cx="5212080" cy="907856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182427"/>
            <a:ext cx="3807779" cy="2770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877821"/>
            <a:ext cx="5794760" cy="519428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715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4206875"/>
            <a:ext cx="3571875" cy="15081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431251"/>
            <a:ext cx="5486400" cy="722870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817108"/>
            <a:ext cx="6096545" cy="6172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4208861"/>
            <a:ext cx="3574257" cy="150614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4209410"/>
            <a:ext cx="9146380" cy="15055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892040"/>
            <a:ext cx="2176272" cy="16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5237602"/>
            <a:ext cx="472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5142352"/>
            <a:ext cx="502920" cy="4191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Grade 5 Properties and Structure of Matter 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Steven Tran and Brian Tran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Question 1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41350" y="1248100"/>
            <a:ext cx="7702500" cy="388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Trebuchet MS"/>
                <a:ea typeface="Trebuchet MS"/>
                <a:cs typeface="Trebuchet MS"/>
                <a:sym typeface="Trebuchet MS"/>
              </a:rPr>
              <a:t>Name the three things that makes up an atom.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2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980075" y="1357500"/>
            <a:ext cx="56079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Is Oxygen Air ( O2 ) a compound?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3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585950" y="1142975"/>
            <a:ext cx="64412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element has 5 protons?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96000" y="1531200"/>
            <a:ext cx="8229600" cy="418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State - the form in which matter exist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57949"/>
            <a:ext cx="8107199" cy="108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States of Matter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8450" y="1041175"/>
            <a:ext cx="8355950" cy="395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Particles are tight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definite shape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Solid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2525" y="28947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-228335"/>
            <a:ext cx="8229600" cy="11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Solids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475" y="772900"/>
            <a:ext cx="3538475" cy="2662700"/>
          </a:xfrm>
          <a:prstGeom prst="rect">
            <a:avLst/>
          </a:prstGeom>
        </p:spPr>
      </p:pic>
      <p:pic>
        <p:nvPicPr>
          <p:cNvPr id="134" name="Shape 1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12050" y="955350"/>
            <a:ext cx="3195125" cy="2130075"/>
          </a:xfrm>
          <a:prstGeom prst="rect">
            <a:avLst/>
          </a:prstGeom>
        </p:spPr>
      </p:pic>
      <p:pic>
        <p:nvPicPr>
          <p:cNvPr id="135" name="Shape 13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54475" y="3501675"/>
            <a:ext cx="1841946" cy="2059175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173675" y="3688300"/>
            <a:ext cx="2705100" cy="1685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definite shape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particles are loosely tight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takes the shape of its container 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Liquid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2850" y="3056450"/>
            <a:ext cx="2270375" cy="2270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-228335"/>
            <a:ext cx="8229600" cy="11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Liquid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108223"/>
            <a:ext cx="2754611" cy="2063300"/>
          </a:xfrm>
          <a:prstGeom prst="rect">
            <a:avLst/>
          </a:prstGeom>
        </p:spPr>
      </p:pic>
      <p:pic>
        <p:nvPicPr>
          <p:cNvPr id="150" name="Shape 15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56325" y="899375"/>
            <a:ext cx="2716679" cy="2272150"/>
          </a:xfrm>
          <a:prstGeom prst="rect">
            <a:avLst/>
          </a:prstGeom>
        </p:spPr>
      </p:pic>
      <p:pic>
        <p:nvPicPr>
          <p:cNvPr id="151" name="Shape 15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584835" y="3266600"/>
            <a:ext cx="3112364" cy="2272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definite shape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also takes the shape as its container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particles are spreaded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375" y="3511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-304535"/>
            <a:ext cx="8229600" cy="11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 of Gas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001650"/>
            <a:ext cx="2908225" cy="2338199"/>
          </a:xfrm>
          <a:prstGeom prst="rect">
            <a:avLst/>
          </a:prstGeom>
        </p:spPr>
      </p:pic>
      <p:pic>
        <p:nvPicPr>
          <p:cNvPr id="165" name="Shape 1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44125" y="1031734"/>
            <a:ext cx="2908224" cy="2308114"/>
          </a:xfrm>
          <a:prstGeom prst="rect">
            <a:avLst/>
          </a:prstGeom>
        </p:spPr>
      </p:pic>
      <p:pic>
        <p:nvPicPr>
          <p:cNvPr id="166" name="Shape 16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75712" y="2500900"/>
            <a:ext cx="2620324" cy="2620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988425"/>
            <a:ext cx="8229600" cy="442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Matter is anything that takes up space, has mass and is made of atoms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Mass- the amount of matter in an object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28872"/>
            <a:ext cx="8229600" cy="81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Matter?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6875" y="1278700"/>
            <a:ext cx="9057000" cy="40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State   	Definite Shape   Definite Volume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Solid          YES                       YES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 b="1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Liquid        NO                         YES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Gas            NO                          NO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159475"/>
            <a:ext cx="8229600" cy="425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Plasma is the 4th state of matter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It is like Gasses but the particles are made of free electrons  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28873"/>
            <a:ext cx="8229600" cy="93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4th Matter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25425" y="3221700"/>
            <a:ext cx="2136575" cy="21365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30396"/>
            <a:ext cx="8229600" cy="75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Plasma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348487"/>
            <a:ext cx="2926574" cy="1947500"/>
          </a:xfrm>
          <a:prstGeom prst="rect">
            <a:avLst/>
          </a:prstGeom>
        </p:spPr>
      </p:pic>
      <p:pic>
        <p:nvPicPr>
          <p:cNvPr id="185" name="Shape 1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53925" y="1120825"/>
            <a:ext cx="2716249" cy="2175174"/>
          </a:xfrm>
          <a:prstGeom prst="rect">
            <a:avLst/>
          </a:prstGeom>
        </p:spPr>
      </p:pic>
      <p:pic>
        <p:nvPicPr>
          <p:cNvPr id="186" name="Shape 18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35900" y="3660175"/>
            <a:ext cx="2628900" cy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988475"/>
            <a:ext cx="8229600" cy="442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atoms in matter vibrates even though you can not see it vibrates.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Absolute Zero is the degrees that atoms can not move at all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It is at -273.15 Celsius or </a:t>
            </a:r>
            <a:r>
              <a:rPr lang="en" sz="1800" dirty="0"/>
              <a:t>−459.67 Fahrenheit 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28874"/>
            <a:ext cx="8229600" cy="759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Absolute Zero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1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844950" y="-33775"/>
            <a:ext cx="66044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state is this?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41775" y="1926025"/>
            <a:ext cx="4321675" cy="3237074"/>
          </a:xfrm>
          <a:prstGeom prst="rect">
            <a:avLst/>
          </a:prstGeom>
        </p:spPr>
      </p:pic>
      <p:sp>
        <p:nvSpPr>
          <p:cNvPr id="200" name="Shape 200"/>
          <p:cNvSpPr txBox="1"/>
          <p:nvPr/>
        </p:nvSpPr>
        <p:spPr>
          <a:xfrm>
            <a:off x="3843775" y="3891075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(Inside)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2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531500" y="-157675"/>
            <a:ext cx="65576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this state?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19475" y="1734575"/>
            <a:ext cx="4851275" cy="2947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3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0000" y="1739850"/>
            <a:ext cx="90239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None/>
            </a:pPr>
            <a:r>
              <a:rPr lang="en" sz="3600" b="1">
                <a:solidFill>
                  <a:srgbClr val="003171"/>
                </a:solidFill>
              </a:rPr>
              <a:t>State   	Definite Shape   Definite Volume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 b="1">
                <a:solidFill>
                  <a:srgbClr val="003171"/>
                </a:solidFill>
              </a:rPr>
              <a:t>Solid                                         YES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 b="1">
                <a:solidFill>
                  <a:srgbClr val="003171"/>
                </a:solidFill>
              </a:rPr>
              <a:t>Liquid        NO                        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 b="1">
                <a:solidFill>
                  <a:srgbClr val="003171"/>
                </a:solidFill>
              </a:rPr>
              <a:t>Gas                     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3600" b="1">
              <a:solidFill>
                <a:srgbClr val="003171"/>
              </a:solidFill>
            </a:endParaRPr>
          </a:p>
          <a:p>
            <a:pPr lvl="0" indent="45720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 b="1">
                <a:solidFill>
                  <a:srgbClr val="003171"/>
                </a:solidFill>
              </a:rPr>
              <a:t>Fill in the blank            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55950"/>
            <a:ext cx="8229600" cy="4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Changing from one state to another state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(liquid - gas )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-matter can change phases by adding heat or by removing heat.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457471"/>
            <a:ext cx="8229600" cy="76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State changes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6950" y="3245100"/>
            <a:ext cx="2931749" cy="2413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55300" y="3894225"/>
            <a:ext cx="8597700" cy="91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Melting - going from solid to liquid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(Ice -&gt; water)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69925" y="238774"/>
            <a:ext cx="6498550" cy="3655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09600" y="3619500"/>
            <a:ext cx="8229600" cy="126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Freezing - going from liquid to solid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(water -&gt; ice) 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5350" y="446950"/>
            <a:ext cx="5302374" cy="35188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124150"/>
            <a:ext cx="8229600" cy="429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Mass is measured by “grams”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kilogram = 1000 grams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53247"/>
            <a:ext cx="8229600" cy="87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Mass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22275" y="2929075"/>
            <a:ext cx="3921724" cy="2609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90600" y="3771900"/>
            <a:ext cx="8303999" cy="215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Condensation- going from gas to liquid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(clouds - rain) 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08975" y="357525"/>
            <a:ext cx="5391700" cy="3714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891800" y="3806700"/>
            <a:ext cx="8389499" cy="190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Evaporation-going from liquid to gas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(water - water vapor)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44" name="Shape 2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450" y="283950"/>
            <a:ext cx="5410300" cy="3360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43175" y="3697150"/>
            <a:ext cx="7980900" cy="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Deposition - going from gas straight to solid without going in a liquid state in between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    (cloud - snow)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4900" y="190363"/>
            <a:ext cx="4484899" cy="33637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561250" y="3857094"/>
            <a:ext cx="8229600" cy="15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Sublimation- going from gas to solid without entering the liquid state </a:t>
            </a:r>
          </a:p>
          <a:p>
            <a:pPr>
              <a:spcBef>
                <a:spcPts val="0"/>
              </a:spcBef>
              <a:buNone/>
            </a:pPr>
            <a:r>
              <a:rPr lang="en" sz="2800" dirty="0"/>
              <a:t>(Water vapor →  ice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90775" y="837625"/>
            <a:ext cx="5309924" cy="2973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431051"/>
            <a:ext cx="8229600" cy="49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Phase changes 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/>
              <a:t>do not change the substance but just change the motion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(water and ice are the same)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more heat = more movement of molecules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less heat = less movement of molecules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423601"/>
            <a:ext cx="8229600" cy="12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Phases that heat          Phases that heat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added                       removed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04675" y="1657200"/>
            <a:ext cx="3745499" cy="382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Melting 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Evaporation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Sublimation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4740650" y="1657200"/>
            <a:ext cx="4140300" cy="382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Freezing 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Condensation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Deposition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650100" y="21414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1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471100" y="1296900"/>
            <a:ext cx="8124900" cy="216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Melting?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2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721075" y="1036025"/>
            <a:ext cx="58839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What two things can cause state changes? 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3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67050" y="1375725"/>
            <a:ext cx="8976900" cy="97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order of states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from low energy to high energy?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 are two types are changes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Physical Changes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Chemical Changes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 of Matter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92700" y="2453250"/>
            <a:ext cx="2719299" cy="2719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6625" y="1100091"/>
            <a:ext cx="8229600" cy="40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basic unit of matter and the building blocks of things.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Too small to be seen by the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naked eye and requires 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microscope to view atoms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3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Atom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47075" y="283525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203950"/>
            <a:ext cx="8229600" cy="421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Physical Change- A change to the matter on how it looks but not change the matter completely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Examples - cutting, coloring,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12625" y="-10"/>
            <a:ext cx="8229600" cy="11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Change 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Changes the composition of the matter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Example: burning paper changes the matter of the paper to crisp dust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Not easily reversed or reversible (you can not revert crisp dust back to paper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88000" y="309973"/>
            <a:ext cx="8229600" cy="98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Chemical Change 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012025"/>
            <a:ext cx="8229600" cy="44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mixture is a compound made of two matter than is not combined chemically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Salad ( leaves- dressing)</a:t>
            </a:r>
            <a:br>
              <a:rPr lang="en"/>
            </a:br>
            <a:r>
              <a:rPr lang="en"/>
              <a:t>Cereal ( milk - cereal)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Salt Water ( Salt + Water)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86795"/>
            <a:ext cx="8229600" cy="61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Mixture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999725"/>
            <a:ext cx="8229600" cy="44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a liquid mixture in which the minor component dissolves into the major component and is spread throughout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Saltwater ( salt - minor ; water- major)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Syrup ( sugar - minor; water - major)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Vinegar (acid - minor; water - major)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86799"/>
            <a:ext cx="8229600" cy="71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1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03525" y="1240600"/>
            <a:ext cx="8772299" cy="363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What of these are not 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Change 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Coloring                        Burning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Cutting                         Breaking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2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26050" y="1246225"/>
            <a:ext cx="8372699" cy="41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What of these are not a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Chemical Change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4800" b="1">
              <a:solidFill>
                <a:srgbClr val="0031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Rusting                         Burning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Cutting                         Cooking 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144475"/>
            <a:ext cx="8229600" cy="427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description about the certain matter that can be measured or observed.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59455"/>
            <a:ext cx="8229600" cy="94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Properties of Matter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09450" y="805475"/>
            <a:ext cx="6933000" cy="371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000"/>
              <a:t>How It Looks (Shiny ,Dull, Color, etc.)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000"/>
              <a:t>How It Feels (Hard, Soft, Rough , Smooth, etc.)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How It Smells (Sweet, Sharp, Terrible, No Smell, etc.)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How It Sounds (Loud, Soft, Echo, No Sound, etc.)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What It Does (Bounce, Stretch, Tear, Break, Magnetism etc.)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90447"/>
            <a:ext cx="8229600" cy="82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Things to think about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040450"/>
            <a:ext cx="8229600" cy="43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use color to identify different matter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rock ( gray to brown)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sky ( blue to gray in stormy nights)</a:t>
            </a:r>
            <a:br>
              <a:rPr lang="en"/>
            </a:br>
            <a:r>
              <a:rPr lang="en"/>
              <a:t>fire ( red )</a:t>
            </a:r>
            <a:br>
              <a:rPr lang="en"/>
            </a:br>
            <a:r>
              <a:rPr lang="en"/>
              <a:t>ocean ( deep blue)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6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Color 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174225"/>
            <a:ext cx="8229600" cy="4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Some matter are bigger than others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normal size pencil is smaller than a desk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baseball ball is smaller than a basketball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28876"/>
            <a:ext cx="8229600" cy="81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Size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057100"/>
            <a:ext cx="8229600" cy="45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atom is made of protons, neutrons and electrons.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4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Atom 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18075" y="1752362"/>
            <a:ext cx="2504025" cy="2836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995975"/>
            <a:ext cx="8229600" cy="441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Malleability is a property in which it measures how good that matter can be smashed down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Clay can be smashed to be thin while bricks will break if a hammer smash it 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6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Malleability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30275" y="4128200"/>
            <a:ext cx="1546249" cy="15462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20250" y="1040375"/>
            <a:ext cx="8229600" cy="43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Measures how a certain matter can be stretched and pulled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28872"/>
            <a:ext cx="8229600" cy="81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Ductility 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16375" y="2695825"/>
            <a:ext cx="2619375" cy="1743075"/>
          </a:xfrm>
          <a:prstGeom prst="rect">
            <a:avLst/>
          </a:prstGeom>
        </p:spPr>
      </p:pic>
      <p:pic>
        <p:nvPicPr>
          <p:cNvPr id="369" name="Shape 3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42175" y="2400550"/>
            <a:ext cx="1962150" cy="2333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833425"/>
            <a:ext cx="8229600" cy="45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well can a certain matter dissolve in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water 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12625" y="245249"/>
            <a:ext cx="8229600" cy="69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Solubility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43625" y="2455650"/>
            <a:ext cx="1724025" cy="26479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961750"/>
            <a:ext cx="8229600" cy="44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amount of mass per volume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 = Mass</a:t>
            </a:r>
            <a:r>
              <a:rPr lang="en" sz="3000"/>
              <a:t> </a:t>
            </a:r>
            <a:r>
              <a:rPr lang="en" sz="3000">
                <a:solidFill>
                  <a:srgbClr val="003171"/>
                </a:solidFill>
              </a:rPr>
              <a:t>÷ Volume</a:t>
            </a:r>
            <a:r>
              <a:rPr lang="en" sz="300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31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31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31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3000">
              <a:solidFill>
                <a:srgbClr val="0031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170947"/>
            <a:ext cx="8229600" cy="790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Density 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76700" y="2877575"/>
            <a:ext cx="4762500" cy="1924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055300"/>
            <a:ext cx="8229600" cy="43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well can a material conduct heat.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Metal ( become hot if expose to a heat source)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193199"/>
            <a:ext cx="8229600" cy="74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Thermal Conductivity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961900"/>
            <a:ext cx="8229600" cy="445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well can the certain matter be set on fire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85797"/>
            <a:ext cx="8229600" cy="77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Flammability 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73587" y="2282425"/>
            <a:ext cx="3996824" cy="2891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319577"/>
            <a:ext cx="8229600" cy="509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 b="1"/>
              <a:t>THINK OF A PROPERTY THAT WAS NOT LISTED!!!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898975" y="342725"/>
            <a:ext cx="1980299" cy="516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absorption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albedo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area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brittleness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boiling point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capacitance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color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concentration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density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dielectric constant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ductility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distribution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efficacy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 charge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electrical conductivity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electrical impedance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electrical resistivity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 field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electric potential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emission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flexibility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flow rate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fluidity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frequency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inductance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intrinsic impedance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</a:rPr>
              <a:t>intensity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3171"/>
                </a:solidFill>
              </a:rPr>
              <a:t>irradiance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436750" y="342725"/>
            <a:ext cx="2021399" cy="492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length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luminance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luster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malleability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magnetic field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magnetic flux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mass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melting point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moment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momentum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permeability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permittivity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pressure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radiance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solubility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 heat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spin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temperature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tension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thermal conductivity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viscosity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volume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3171"/>
                </a:solidFill>
                <a:latin typeface="Trebuchet MS"/>
                <a:ea typeface="Trebuchet MS"/>
                <a:cs typeface="Trebuchet MS"/>
                <a:sym typeface="Trebuchet MS"/>
              </a:rPr>
              <a:t>wave impedance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1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78300" y="1049150"/>
            <a:ext cx="8772299" cy="67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Describe this matter 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13200" y="2039650"/>
            <a:ext cx="4029200" cy="3017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2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78300" y="1049150"/>
            <a:ext cx="8772299" cy="67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Describe this matter 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00550" y="2106925"/>
            <a:ext cx="3725174" cy="2744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852000"/>
            <a:ext cx="8229600" cy="25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nucleus is the middle of the atom and is made of protons and neutrons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rings around the atom are the electrons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76725" y="111637"/>
            <a:ext cx="2504025" cy="2836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261706" y="189275"/>
            <a:ext cx="8591699" cy="67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Question 3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178300" y="1049150"/>
            <a:ext cx="8772299" cy="67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Describe this matter </a:t>
            </a:r>
          </a:p>
        </p:txBody>
      </p:sp>
      <p:pic>
        <p:nvPicPr>
          <p:cNvPr id="428" name="Shape 4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5800" y="2636050"/>
            <a:ext cx="3601275" cy="26974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936266"/>
            <a:ext cx="8229600" cy="40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atom that has a certain amount of protons.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Hydrogen is an atom that has one proton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Helium is an atom that has two protons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0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66071"/>
            <a:ext cx="8229600" cy="71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Periodic Table of the Elements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66299" y="667700"/>
            <a:ext cx="7005522" cy="4027225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220225" y="4694925"/>
            <a:ext cx="8809199" cy="61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diagram showing all the elements known to man in order of the protons.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973475"/>
            <a:ext cx="8229600" cy="4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group of atoms held together by bonds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Example: Water (H2O  Two Hydrogen + 1 Water)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Compound - A molecule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with two more more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elements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28871"/>
            <a:ext cx="8229600" cy="7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Molecule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90875" y="3331025"/>
            <a:ext cx="3347949" cy="2227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1500</Words>
  <Application>Microsoft Office PowerPoint</Application>
  <PresentationFormat>On-screen Show (16:10)</PresentationFormat>
  <Paragraphs>392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Angles</vt:lpstr>
      <vt:lpstr>Grade 5 Properties and Structure of Matter </vt:lpstr>
      <vt:lpstr>What is Matter?</vt:lpstr>
      <vt:lpstr>Mass</vt:lpstr>
      <vt:lpstr>Atom </vt:lpstr>
      <vt:lpstr>Atom  </vt:lpstr>
      <vt:lpstr>PowerPoint Presentation</vt:lpstr>
      <vt:lpstr>Element </vt:lpstr>
      <vt:lpstr>Periodic Table of the Elements</vt:lpstr>
      <vt:lpstr>Molecule </vt:lpstr>
      <vt:lpstr>PowerPoint Presentation</vt:lpstr>
      <vt:lpstr>PowerPoint Presentation</vt:lpstr>
      <vt:lpstr>PowerPoint Presentation</vt:lpstr>
      <vt:lpstr>States of Matter </vt:lpstr>
      <vt:lpstr>Solid </vt:lpstr>
      <vt:lpstr>Examples of Solids</vt:lpstr>
      <vt:lpstr>Liquid </vt:lpstr>
      <vt:lpstr>Examples of Liquid</vt:lpstr>
      <vt:lpstr>Gas</vt:lpstr>
      <vt:lpstr>Examples of Gas </vt:lpstr>
      <vt:lpstr>PowerPoint Presentation</vt:lpstr>
      <vt:lpstr>The 4th Matter</vt:lpstr>
      <vt:lpstr>Examples of Plasma </vt:lpstr>
      <vt:lpstr>Absolute Zero</vt:lpstr>
      <vt:lpstr>PowerPoint Presentation</vt:lpstr>
      <vt:lpstr>PowerPoint Presentation</vt:lpstr>
      <vt:lpstr>PowerPoint Presentation</vt:lpstr>
      <vt:lpstr>State changes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of Matter</vt:lpstr>
      <vt:lpstr>Physical Change </vt:lpstr>
      <vt:lpstr>Chemical Change </vt:lpstr>
      <vt:lpstr>Mixture </vt:lpstr>
      <vt:lpstr>Solution </vt:lpstr>
      <vt:lpstr>PowerPoint Presentation</vt:lpstr>
      <vt:lpstr>PowerPoint Presentation</vt:lpstr>
      <vt:lpstr>Properties of Matter</vt:lpstr>
      <vt:lpstr>Things to think about</vt:lpstr>
      <vt:lpstr>Color </vt:lpstr>
      <vt:lpstr>Size</vt:lpstr>
      <vt:lpstr>Malleability</vt:lpstr>
      <vt:lpstr>Ductility </vt:lpstr>
      <vt:lpstr>Solubility</vt:lpstr>
      <vt:lpstr>Density </vt:lpstr>
      <vt:lpstr>Thermal Conductivity</vt:lpstr>
      <vt:lpstr>Flammability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Properties and Structure of Matter </dc:title>
  <dc:creator>Steven Tran</dc:creator>
  <cp:lastModifiedBy>Steven Tran</cp:lastModifiedBy>
  <cp:revision>1</cp:revision>
  <dcterms:modified xsi:type="dcterms:W3CDTF">2014-06-04T05:04:22Z</dcterms:modified>
</cp:coreProperties>
</file>